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3" r:id="rId2"/>
  </p:sldMasterIdLst>
  <p:notesMasterIdLst>
    <p:notesMasterId r:id="rId2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Sniglet"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jVySPSWJZv5GmGLcNEnDypBCyAp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80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customschemas.google.com/relationships/presentationmetadata" Target="meta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5" Type="http://schemas.openxmlformats.org/officeDocument/2006/relationships/viewProps" Target="viewProps.xml"/><Relationship Id="rId8" Type="http://schemas.openxmlformats.org/officeDocument/2006/relationships/slide" Target="slides/slide6.xml"/></Relationships>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 name="Google Shape;13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6" name="Google Shape;19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7" name="Google Shape;207;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0" name="Google Shape;240;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6" name="Google Shape;246;p16: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1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7" name="Google Shape;277;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3" name="Google Shape;283;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3" name="Google Shape;17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9" name="Google Shape;1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1"/>
        <p:cNvGrpSpPr/>
        <p:nvPr/>
      </p:nvGrpSpPr>
      <p:grpSpPr>
        <a:xfrm>
          <a:off x="0" y="0"/>
          <a:ext cx="0" cy="0"/>
          <a:chOff x="0" y="0"/>
          <a:chExt cx="0" cy="0"/>
        </a:xfrm>
      </p:grpSpPr>
      <p:sp>
        <p:nvSpPr>
          <p:cNvPr id="12" name="Google Shape;12;p23"/>
          <p:cNvSpPr txBox="1">
            <a:spLocks noGrp="1"/>
          </p:cNvSpPr>
          <p:nvPr>
            <p:ph type="ctrTitle"/>
          </p:nvPr>
        </p:nvSpPr>
        <p:spPr>
          <a:xfrm>
            <a:off x="2572125" y="2068625"/>
            <a:ext cx="4271700" cy="1159800"/>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chemeClr val="dk1"/>
              </a:buClr>
              <a:buSzPts val="6400"/>
              <a:buFont typeface="Calibri"/>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5"/>
        <p:cNvGrpSpPr/>
        <p:nvPr/>
      </p:nvGrpSpPr>
      <p:grpSpPr>
        <a:xfrm>
          <a:off x="0" y="0"/>
          <a:ext cx="0" cy="0"/>
          <a:chOff x="0" y="0"/>
          <a:chExt cx="0" cy="0"/>
        </a:xfrm>
      </p:grpSpPr>
      <p:sp>
        <p:nvSpPr>
          <p:cNvPr id="56" name="Google Shape;56;p32"/>
          <p:cNvSpPr txBox="1">
            <a:spLocks noGrp="1"/>
          </p:cNvSpPr>
          <p:nvPr>
            <p:ph type="title"/>
          </p:nvPr>
        </p:nvSpPr>
        <p:spPr>
          <a:xfrm>
            <a:off x="629841"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32"/>
          <p:cNvSpPr txBox="1">
            <a:spLocks noGrp="1"/>
          </p:cNvSpPr>
          <p:nvPr>
            <p:ph type="body" idx="1"/>
          </p:nvPr>
        </p:nvSpPr>
        <p:spPr>
          <a:xfrm>
            <a:off x="629842" y="1260872"/>
            <a:ext cx="3868340"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58" name="Google Shape;58;p32"/>
          <p:cNvSpPr txBox="1">
            <a:spLocks noGrp="1"/>
          </p:cNvSpPr>
          <p:nvPr>
            <p:ph type="body" idx="2"/>
          </p:nvPr>
        </p:nvSpPr>
        <p:spPr>
          <a:xfrm>
            <a:off x="629842" y="1878806"/>
            <a:ext cx="3868340"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59" name="Google Shape;59;p32"/>
          <p:cNvSpPr txBox="1">
            <a:spLocks noGrp="1"/>
          </p:cNvSpPr>
          <p:nvPr>
            <p:ph type="body" idx="3"/>
          </p:nvPr>
        </p:nvSpPr>
        <p:spPr>
          <a:xfrm>
            <a:off x="4629150" y="1260872"/>
            <a:ext cx="3887391"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60" name="Google Shape;60;p32"/>
          <p:cNvSpPr txBox="1">
            <a:spLocks noGrp="1"/>
          </p:cNvSpPr>
          <p:nvPr>
            <p:ph type="body" idx="4"/>
          </p:nvPr>
        </p:nvSpPr>
        <p:spPr>
          <a:xfrm>
            <a:off x="4629150" y="1878806"/>
            <a:ext cx="3887391"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61" name="Google Shape;61;p32"/>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3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2"/>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4"/>
        <p:cNvGrpSpPr/>
        <p:nvPr/>
      </p:nvGrpSpPr>
      <p:grpSpPr>
        <a:xfrm>
          <a:off x="0" y="0"/>
          <a:ext cx="0" cy="0"/>
          <a:chOff x="0" y="0"/>
          <a:chExt cx="0" cy="0"/>
        </a:xfrm>
      </p:grpSpPr>
      <p:sp>
        <p:nvSpPr>
          <p:cNvPr id="65" name="Google Shape;65;p33"/>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33"/>
          <p:cNvSpPr txBox="1">
            <a:spLocks noGrp="1"/>
          </p:cNvSpPr>
          <p:nvPr>
            <p:ph type="body" idx="1"/>
          </p:nvPr>
        </p:nvSpPr>
        <p:spPr>
          <a:xfrm>
            <a:off x="3887391" y="740569"/>
            <a:ext cx="4629150" cy="3655219"/>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750"/>
              </a:spcBef>
              <a:spcAft>
                <a:spcPts val="0"/>
              </a:spcAft>
              <a:buClr>
                <a:schemeClr val="dk1"/>
              </a:buClr>
              <a:buSzPts val="2400"/>
              <a:buChar char="•"/>
              <a:defRPr sz="2400"/>
            </a:lvl1pPr>
            <a:lvl2pPr marL="914400" lvl="1" indent="-361950" algn="l">
              <a:lnSpc>
                <a:spcPct val="90000"/>
              </a:lnSpc>
              <a:spcBef>
                <a:spcPts val="375"/>
              </a:spcBef>
              <a:spcAft>
                <a:spcPts val="0"/>
              </a:spcAft>
              <a:buClr>
                <a:schemeClr val="dk1"/>
              </a:buClr>
              <a:buSzPts val="2100"/>
              <a:buChar char="•"/>
              <a:defRPr sz="2100"/>
            </a:lvl2pPr>
            <a:lvl3pPr marL="1371600" lvl="2" indent="-342900" algn="l">
              <a:lnSpc>
                <a:spcPct val="90000"/>
              </a:lnSpc>
              <a:spcBef>
                <a:spcPts val="375"/>
              </a:spcBef>
              <a:spcAft>
                <a:spcPts val="0"/>
              </a:spcAft>
              <a:buClr>
                <a:schemeClr val="dk1"/>
              </a:buClr>
              <a:buSzPts val="1800"/>
              <a:buChar char="•"/>
              <a:defRPr sz="1800"/>
            </a:lvl3pPr>
            <a:lvl4pPr marL="1828800" lvl="3" indent="-323850" algn="l">
              <a:lnSpc>
                <a:spcPct val="90000"/>
              </a:lnSpc>
              <a:spcBef>
                <a:spcPts val="375"/>
              </a:spcBef>
              <a:spcAft>
                <a:spcPts val="0"/>
              </a:spcAft>
              <a:buClr>
                <a:schemeClr val="dk1"/>
              </a:buClr>
              <a:buSzPts val="1500"/>
              <a:buChar char="•"/>
              <a:defRPr sz="1500"/>
            </a:lvl4pPr>
            <a:lvl5pPr marL="2286000" lvl="4" indent="-323850" algn="l">
              <a:lnSpc>
                <a:spcPct val="90000"/>
              </a:lnSpc>
              <a:spcBef>
                <a:spcPts val="375"/>
              </a:spcBef>
              <a:spcAft>
                <a:spcPts val="0"/>
              </a:spcAft>
              <a:buClr>
                <a:schemeClr val="dk1"/>
              </a:buClr>
              <a:buSzPts val="1500"/>
              <a:buChar char="•"/>
              <a:defRPr sz="1500"/>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67" name="Google Shape;67;p33"/>
          <p:cNvSpPr txBox="1">
            <a:spLocks noGrp="1"/>
          </p:cNvSpPr>
          <p:nvPr>
            <p:ph type="body" idx="2"/>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68" name="Google Shape;68;p33"/>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3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3"/>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1"/>
        <p:cNvGrpSpPr/>
        <p:nvPr/>
      </p:nvGrpSpPr>
      <p:grpSpPr>
        <a:xfrm>
          <a:off x="0" y="0"/>
          <a:ext cx="0" cy="0"/>
          <a:chOff x="0" y="0"/>
          <a:chExt cx="0" cy="0"/>
        </a:xfrm>
      </p:grpSpPr>
      <p:sp>
        <p:nvSpPr>
          <p:cNvPr id="72" name="Google Shape;72;p34"/>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34"/>
          <p:cNvSpPr>
            <a:spLocks noGrp="1"/>
          </p:cNvSpPr>
          <p:nvPr>
            <p:ph type="pic" idx="2"/>
          </p:nvPr>
        </p:nvSpPr>
        <p:spPr>
          <a:xfrm>
            <a:off x="3887391" y="740569"/>
            <a:ext cx="4629150" cy="3655219"/>
          </a:xfrm>
          <a:prstGeom prst="rect">
            <a:avLst/>
          </a:prstGeom>
          <a:noFill/>
          <a:ln>
            <a:noFill/>
          </a:ln>
        </p:spPr>
      </p:sp>
      <p:sp>
        <p:nvSpPr>
          <p:cNvPr id="74" name="Google Shape;74;p34"/>
          <p:cNvSpPr txBox="1">
            <a:spLocks noGrp="1"/>
          </p:cNvSpPr>
          <p:nvPr>
            <p:ph type="body" idx="1"/>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75" name="Google Shape;75;p34"/>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34"/>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8"/>
        <p:cNvGrpSpPr/>
        <p:nvPr/>
      </p:nvGrpSpPr>
      <p:grpSpPr>
        <a:xfrm>
          <a:off x="0" y="0"/>
          <a:ext cx="0" cy="0"/>
          <a:chOff x="0" y="0"/>
          <a:chExt cx="0" cy="0"/>
        </a:xfrm>
      </p:grpSpPr>
      <p:sp>
        <p:nvSpPr>
          <p:cNvPr id="79" name="Google Shape;79;p35"/>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5"/>
          <p:cNvSpPr txBox="1">
            <a:spLocks noGrp="1"/>
          </p:cNvSpPr>
          <p:nvPr>
            <p:ph type="body" idx="1"/>
          </p:nvPr>
        </p:nvSpPr>
        <p:spPr>
          <a:xfrm rot="5400000">
            <a:off x="2940248" y="-942379"/>
            <a:ext cx="3263504"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1" name="Google Shape;81;p35"/>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35"/>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35"/>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4"/>
        <p:cNvGrpSpPr/>
        <p:nvPr/>
      </p:nvGrpSpPr>
      <p:grpSpPr>
        <a:xfrm>
          <a:off x="0" y="0"/>
          <a:ext cx="0" cy="0"/>
          <a:chOff x="0" y="0"/>
          <a:chExt cx="0" cy="0"/>
        </a:xfrm>
      </p:grpSpPr>
      <p:sp>
        <p:nvSpPr>
          <p:cNvPr id="85" name="Google Shape;85;p36"/>
          <p:cNvSpPr txBox="1">
            <a:spLocks noGrp="1"/>
          </p:cNvSpPr>
          <p:nvPr>
            <p:ph type="title"/>
          </p:nvPr>
        </p:nvSpPr>
        <p:spPr>
          <a:xfrm rot="5400000">
            <a:off x="5350073" y="1467446"/>
            <a:ext cx="4358879"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36"/>
          <p:cNvSpPr txBox="1">
            <a:spLocks noGrp="1"/>
          </p:cNvSpPr>
          <p:nvPr>
            <p:ph type="body" idx="1"/>
          </p:nvPr>
        </p:nvSpPr>
        <p:spPr>
          <a:xfrm rot="5400000">
            <a:off x="1349573" y="-447079"/>
            <a:ext cx="4358879"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7" name="Google Shape;87;p36"/>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36"/>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36"/>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4"/>
        <p:cNvGrpSpPr/>
        <p:nvPr/>
      </p:nvGrpSpPr>
      <p:grpSpPr>
        <a:xfrm>
          <a:off x="0" y="0"/>
          <a:ext cx="0" cy="0"/>
          <a:chOff x="0" y="0"/>
          <a:chExt cx="0" cy="0"/>
        </a:xfrm>
      </p:grpSpPr>
      <p:sp>
        <p:nvSpPr>
          <p:cNvPr id="95" name="Google Shape;95;p38"/>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96" name="Google Shape;96;p38"/>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97" name="Google Shape;97;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
        <p:cNvGrpSpPr/>
        <p:nvPr/>
      </p:nvGrpSpPr>
      <p:grpSpPr>
        <a:xfrm>
          <a:off x="0" y="0"/>
          <a:ext cx="0" cy="0"/>
          <a:chOff x="0" y="0"/>
          <a:chExt cx="0" cy="0"/>
        </a:xfrm>
      </p:grpSpPr>
      <p:sp>
        <p:nvSpPr>
          <p:cNvPr id="99" name="Google Shape;99;p3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0" name="Google Shape;100;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1"/>
        <p:cNvGrpSpPr/>
        <p:nvPr/>
      </p:nvGrpSpPr>
      <p:grpSpPr>
        <a:xfrm>
          <a:off x="0" y="0"/>
          <a:ext cx="0" cy="0"/>
          <a:chOff x="0" y="0"/>
          <a:chExt cx="0" cy="0"/>
        </a:xfrm>
      </p:grpSpPr>
      <p:sp>
        <p:nvSpPr>
          <p:cNvPr id="102" name="Google Shape;102;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3" name="Google Shape;103;p4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04" name="Google Shape;104;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5"/>
        <p:cNvGrpSpPr/>
        <p:nvPr/>
      </p:nvGrpSpPr>
      <p:grpSpPr>
        <a:xfrm>
          <a:off x="0" y="0"/>
          <a:ext cx="0" cy="0"/>
          <a:chOff x="0" y="0"/>
          <a:chExt cx="0" cy="0"/>
        </a:xfrm>
      </p:grpSpPr>
      <p:sp>
        <p:nvSpPr>
          <p:cNvPr id="106" name="Google Shape;106;p4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7" name="Google Shape;107;p4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08" name="Google Shape;108;p4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09" name="Google Shape;109;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0"/>
        <p:cNvGrpSpPr/>
        <p:nvPr/>
      </p:nvGrpSpPr>
      <p:grpSpPr>
        <a:xfrm>
          <a:off x="0" y="0"/>
          <a:ext cx="0" cy="0"/>
          <a:chOff x="0" y="0"/>
          <a:chExt cx="0" cy="0"/>
        </a:xfrm>
      </p:grpSpPr>
      <p:sp>
        <p:nvSpPr>
          <p:cNvPr id="111" name="Google Shape;111;p4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2" name="Google Shape;112;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3"/>
        <p:cNvGrpSpPr/>
        <p:nvPr/>
      </p:nvGrpSpPr>
      <p:grpSpPr>
        <a:xfrm>
          <a:off x="0" y="0"/>
          <a:ext cx="0" cy="0"/>
          <a:chOff x="0" y="0"/>
          <a:chExt cx="0" cy="0"/>
        </a:xfrm>
      </p:grpSpPr>
      <p:sp>
        <p:nvSpPr>
          <p:cNvPr id="14" name="Google Shape;14;p24"/>
          <p:cNvSpPr txBox="1">
            <a:spLocks noGrp="1"/>
          </p:cNvSpPr>
          <p:nvPr>
            <p:ph type="ctrTitle"/>
          </p:nvPr>
        </p:nvSpPr>
        <p:spPr>
          <a:xfrm>
            <a:off x="4101125" y="1659550"/>
            <a:ext cx="3767400" cy="1159800"/>
          </a:xfrm>
          <a:prstGeom prst="rect">
            <a:avLst/>
          </a:prstGeom>
          <a:noFill/>
          <a:ln>
            <a:noFill/>
          </a:ln>
        </p:spPr>
        <p:txBody>
          <a:bodyPr spcFirstLastPara="1" wrap="square" lIns="91425" tIns="91425" rIns="91425" bIns="91425" anchor="b" anchorCtr="0">
            <a:noAutofit/>
          </a:bodyPr>
          <a:lstStyle>
            <a:lvl1pPr lvl="0" algn="ctr">
              <a:lnSpc>
                <a:spcPct val="90000"/>
              </a:lnSpc>
              <a:spcBef>
                <a:spcPts val="0"/>
              </a:spcBef>
              <a:spcAft>
                <a:spcPts val="0"/>
              </a:spcAft>
              <a:buClr>
                <a:schemeClr val="dk1"/>
              </a:buClr>
              <a:buSzPts val="3600"/>
              <a:buFont typeface="Calibri"/>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24"/>
          <p:cNvSpPr txBox="1">
            <a:spLocks noGrp="1"/>
          </p:cNvSpPr>
          <p:nvPr>
            <p:ph type="subTitle" idx="1"/>
          </p:nvPr>
        </p:nvSpPr>
        <p:spPr>
          <a:xfrm>
            <a:off x="4101125" y="2687651"/>
            <a:ext cx="3767400" cy="7848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rgbClr val="000000"/>
              </a:buClr>
              <a:buSzPts val="1800"/>
              <a:buNone/>
              <a:defRPr sz="1800">
                <a:solidFill>
                  <a:srgbClr val="000000"/>
                </a:solidFill>
              </a:defRPr>
            </a:lvl1pPr>
            <a:lvl2pPr lvl="1" algn="ctr">
              <a:lnSpc>
                <a:spcPct val="90000"/>
              </a:lnSpc>
              <a:spcBef>
                <a:spcPts val="0"/>
              </a:spcBef>
              <a:spcAft>
                <a:spcPts val="0"/>
              </a:spcAft>
              <a:buClr>
                <a:srgbClr val="000000"/>
              </a:buClr>
              <a:buSzPts val="1800"/>
              <a:buNone/>
              <a:defRPr sz="1800">
                <a:solidFill>
                  <a:srgbClr val="000000"/>
                </a:solidFill>
              </a:defRPr>
            </a:lvl2pPr>
            <a:lvl3pPr lvl="2" algn="ctr">
              <a:lnSpc>
                <a:spcPct val="90000"/>
              </a:lnSpc>
              <a:spcBef>
                <a:spcPts val="0"/>
              </a:spcBef>
              <a:spcAft>
                <a:spcPts val="0"/>
              </a:spcAft>
              <a:buClr>
                <a:srgbClr val="000000"/>
              </a:buClr>
              <a:buSzPts val="1800"/>
              <a:buNone/>
              <a:defRPr sz="1800">
                <a:solidFill>
                  <a:srgbClr val="000000"/>
                </a:solidFill>
              </a:defRPr>
            </a:lvl3pPr>
            <a:lvl4pPr lvl="3" algn="ctr">
              <a:lnSpc>
                <a:spcPct val="90000"/>
              </a:lnSpc>
              <a:spcBef>
                <a:spcPts val="0"/>
              </a:spcBef>
              <a:spcAft>
                <a:spcPts val="0"/>
              </a:spcAft>
              <a:buClr>
                <a:srgbClr val="000000"/>
              </a:buClr>
              <a:buSzPts val="1800"/>
              <a:buNone/>
              <a:defRPr>
                <a:solidFill>
                  <a:srgbClr val="000000"/>
                </a:solidFill>
              </a:defRPr>
            </a:lvl4pPr>
            <a:lvl5pPr lvl="4" algn="ctr">
              <a:lnSpc>
                <a:spcPct val="90000"/>
              </a:lnSpc>
              <a:spcBef>
                <a:spcPts val="0"/>
              </a:spcBef>
              <a:spcAft>
                <a:spcPts val="0"/>
              </a:spcAft>
              <a:buClr>
                <a:srgbClr val="000000"/>
              </a:buClr>
              <a:buSzPts val="1800"/>
              <a:buNone/>
              <a:defRPr>
                <a:solidFill>
                  <a:srgbClr val="000000"/>
                </a:solidFill>
              </a:defRPr>
            </a:lvl5pPr>
            <a:lvl6pPr lvl="5" algn="ctr">
              <a:lnSpc>
                <a:spcPct val="90000"/>
              </a:lnSpc>
              <a:spcBef>
                <a:spcPts val="0"/>
              </a:spcBef>
              <a:spcAft>
                <a:spcPts val="0"/>
              </a:spcAft>
              <a:buClr>
                <a:srgbClr val="000000"/>
              </a:buClr>
              <a:buSzPts val="1800"/>
              <a:buNone/>
              <a:defRPr>
                <a:solidFill>
                  <a:srgbClr val="000000"/>
                </a:solidFill>
              </a:defRPr>
            </a:lvl6pPr>
            <a:lvl7pPr lvl="6" algn="ctr">
              <a:lnSpc>
                <a:spcPct val="90000"/>
              </a:lnSpc>
              <a:spcBef>
                <a:spcPts val="0"/>
              </a:spcBef>
              <a:spcAft>
                <a:spcPts val="0"/>
              </a:spcAft>
              <a:buClr>
                <a:srgbClr val="000000"/>
              </a:buClr>
              <a:buSzPts val="1800"/>
              <a:buNone/>
              <a:defRPr>
                <a:solidFill>
                  <a:srgbClr val="000000"/>
                </a:solidFill>
              </a:defRPr>
            </a:lvl7pPr>
            <a:lvl8pPr lvl="7" algn="ctr">
              <a:lnSpc>
                <a:spcPct val="90000"/>
              </a:lnSpc>
              <a:spcBef>
                <a:spcPts val="0"/>
              </a:spcBef>
              <a:spcAft>
                <a:spcPts val="0"/>
              </a:spcAft>
              <a:buClr>
                <a:srgbClr val="000000"/>
              </a:buClr>
              <a:buSzPts val="1800"/>
              <a:buNone/>
              <a:defRPr>
                <a:solidFill>
                  <a:srgbClr val="000000"/>
                </a:solidFill>
              </a:defRPr>
            </a:lvl8pPr>
            <a:lvl9pPr lvl="8" algn="ctr">
              <a:lnSpc>
                <a:spcPct val="90000"/>
              </a:lnSpc>
              <a:spcBef>
                <a:spcPts val="0"/>
              </a:spcBef>
              <a:spcAft>
                <a:spcPts val="0"/>
              </a:spcAft>
              <a:buClr>
                <a:srgbClr val="000000"/>
              </a:buClr>
              <a:buSzPts val="1800"/>
              <a:buNone/>
              <a:defRPr>
                <a:solidFill>
                  <a:srgbClr val="000000"/>
                </a:solidFill>
              </a:defRPr>
            </a:lvl9pPr>
          </a:lstStyle>
          <a:p>
            <a:endParaRPr/>
          </a:p>
        </p:txBody>
      </p:sp>
      <p:sp>
        <p:nvSpPr>
          <p:cNvPr id="16" name="Google Shape;16;p24"/>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3"/>
        <p:cNvGrpSpPr/>
        <p:nvPr/>
      </p:nvGrpSpPr>
      <p:grpSpPr>
        <a:xfrm>
          <a:off x="0" y="0"/>
          <a:ext cx="0" cy="0"/>
          <a:chOff x="0" y="0"/>
          <a:chExt cx="0" cy="0"/>
        </a:xfrm>
      </p:grpSpPr>
      <p:sp>
        <p:nvSpPr>
          <p:cNvPr id="114" name="Google Shape;114;p43"/>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15" name="Google Shape;115;p43"/>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116" name="Google Shape;116;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44"/>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19" name="Google Shape;119;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0"/>
        <p:cNvGrpSpPr/>
        <p:nvPr/>
      </p:nvGrpSpPr>
      <p:grpSpPr>
        <a:xfrm>
          <a:off x="0" y="0"/>
          <a:ext cx="0" cy="0"/>
          <a:chOff x="0" y="0"/>
          <a:chExt cx="0" cy="0"/>
        </a:xfrm>
      </p:grpSpPr>
      <p:sp>
        <p:nvSpPr>
          <p:cNvPr id="121" name="Google Shape;121;p45"/>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4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23" name="Google Shape;123;p45"/>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24" name="Google Shape;124;p45"/>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25" name="Google Shape;125;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6"/>
        <p:cNvGrpSpPr/>
        <p:nvPr/>
      </p:nvGrpSpPr>
      <p:grpSpPr>
        <a:xfrm>
          <a:off x="0" y="0"/>
          <a:ext cx="0" cy="0"/>
          <a:chOff x="0" y="0"/>
          <a:chExt cx="0" cy="0"/>
        </a:xfrm>
      </p:grpSpPr>
      <p:sp>
        <p:nvSpPr>
          <p:cNvPr id="127" name="Google Shape;127;p46"/>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128" name="Google Shape;128;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9"/>
        <p:cNvGrpSpPr/>
        <p:nvPr/>
      </p:nvGrpSpPr>
      <p:grpSpPr>
        <a:xfrm>
          <a:off x="0" y="0"/>
          <a:ext cx="0" cy="0"/>
          <a:chOff x="0" y="0"/>
          <a:chExt cx="0" cy="0"/>
        </a:xfrm>
      </p:grpSpPr>
      <p:sp>
        <p:nvSpPr>
          <p:cNvPr id="130" name="Google Shape;130;p47"/>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31" name="Google Shape;131;p47"/>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132" name="Google Shape;132;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3"/>
        <p:cNvGrpSpPr/>
        <p:nvPr/>
      </p:nvGrpSpPr>
      <p:grpSpPr>
        <a:xfrm>
          <a:off x="0" y="0"/>
          <a:ext cx="0" cy="0"/>
          <a:chOff x="0" y="0"/>
          <a:chExt cx="0" cy="0"/>
        </a:xfrm>
      </p:grpSpPr>
      <p:sp>
        <p:nvSpPr>
          <p:cNvPr id="134" name="Google Shape;134;p4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
        <p:cNvGrpSpPr/>
        <p:nvPr/>
      </p:nvGrpSpPr>
      <p:grpSpPr>
        <a:xfrm>
          <a:off x="0" y="0"/>
          <a:ext cx="0" cy="0"/>
          <a:chOff x="0" y="0"/>
          <a:chExt cx="0" cy="0"/>
        </a:xfrm>
      </p:grpSpPr>
      <p:sp>
        <p:nvSpPr>
          <p:cNvPr id="18" name="Google Shape;18;p25"/>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5"/>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5"/>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25"/>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3" name="Google Shape;23;p26"/>
          <p:cNvSpPr txBox="1">
            <a:spLocks noGrp="1"/>
          </p:cNvSpPr>
          <p:nvPr>
            <p:ph type="title"/>
          </p:nvPr>
        </p:nvSpPr>
        <p:spPr>
          <a:xfrm rot="161729">
            <a:off x="976261" y="876906"/>
            <a:ext cx="7029878" cy="760139"/>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Clr>
                <a:schemeClr val="dk1"/>
              </a:buClr>
              <a:buSzPts val="3000"/>
              <a:buFont typeface="Calibri"/>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26"/>
          <p:cNvSpPr txBox="1">
            <a:spLocks noGrp="1"/>
          </p:cNvSpPr>
          <p:nvPr>
            <p:ph type="body" idx="1"/>
          </p:nvPr>
        </p:nvSpPr>
        <p:spPr>
          <a:xfrm>
            <a:off x="1052050" y="1545942"/>
            <a:ext cx="7710900" cy="3303600"/>
          </a:xfrm>
          <a:prstGeom prst="rect">
            <a:avLst/>
          </a:prstGeom>
          <a:noFill/>
          <a:ln>
            <a:noFill/>
          </a:ln>
        </p:spPr>
        <p:txBody>
          <a:bodyPr spcFirstLastPara="1" wrap="square" lIns="91425" tIns="91425" rIns="91425" bIns="91425" anchor="t" anchorCtr="0">
            <a:noAutofit/>
          </a:bodyPr>
          <a:lstStyle>
            <a:lvl1pPr marL="457200" lvl="0" indent="-419100" algn="l">
              <a:lnSpc>
                <a:spcPct val="90000"/>
              </a:lnSpc>
              <a:spcBef>
                <a:spcPts val="600"/>
              </a:spcBef>
              <a:spcAft>
                <a:spcPts val="0"/>
              </a:spcAft>
              <a:buClr>
                <a:schemeClr val="dk1"/>
              </a:buClr>
              <a:buSzPts val="3000"/>
              <a:buChar char="×"/>
              <a:defRPr/>
            </a:lvl1pPr>
            <a:lvl2pPr marL="914400" lvl="1" indent="-381000" algn="l">
              <a:lnSpc>
                <a:spcPct val="90000"/>
              </a:lnSpc>
              <a:spcBef>
                <a:spcPts val="0"/>
              </a:spcBef>
              <a:spcAft>
                <a:spcPts val="0"/>
              </a:spcAft>
              <a:buClr>
                <a:schemeClr val="dk1"/>
              </a:buClr>
              <a:buSzPts val="2400"/>
              <a:buChar char="×"/>
              <a:defRPr/>
            </a:lvl2pPr>
            <a:lvl3pPr marL="1371600" lvl="2" indent="-381000" algn="l">
              <a:lnSpc>
                <a:spcPct val="90000"/>
              </a:lnSpc>
              <a:spcBef>
                <a:spcPts val="0"/>
              </a:spcBef>
              <a:spcAft>
                <a:spcPts val="0"/>
              </a:spcAft>
              <a:buClr>
                <a:schemeClr val="dk1"/>
              </a:buClr>
              <a:buSzPts val="2400"/>
              <a:buChar char="×"/>
              <a:defRPr/>
            </a:lvl3pPr>
            <a:lvl4pPr marL="1828800" lvl="3" indent="-342900" algn="l">
              <a:lnSpc>
                <a:spcPct val="90000"/>
              </a:lnSpc>
              <a:spcBef>
                <a:spcPts val="0"/>
              </a:spcBef>
              <a:spcAft>
                <a:spcPts val="0"/>
              </a:spcAft>
              <a:buClr>
                <a:schemeClr val="dk1"/>
              </a:buClr>
              <a:buSzPts val="1800"/>
              <a:buChar char="×"/>
              <a:defRPr/>
            </a:lvl4pPr>
            <a:lvl5pPr marL="2286000" lvl="4" indent="-342900" algn="l">
              <a:lnSpc>
                <a:spcPct val="90000"/>
              </a:lnSpc>
              <a:spcBef>
                <a:spcPts val="0"/>
              </a:spcBef>
              <a:spcAft>
                <a:spcPts val="0"/>
              </a:spcAft>
              <a:buClr>
                <a:schemeClr val="dk1"/>
              </a:buClr>
              <a:buSzPts val="1800"/>
              <a:buChar char="×"/>
              <a:defRPr/>
            </a:lvl5pPr>
            <a:lvl6pPr marL="2743200" lvl="5" indent="-342900" algn="l">
              <a:lnSpc>
                <a:spcPct val="90000"/>
              </a:lnSpc>
              <a:spcBef>
                <a:spcPts val="0"/>
              </a:spcBef>
              <a:spcAft>
                <a:spcPts val="0"/>
              </a:spcAft>
              <a:buClr>
                <a:schemeClr val="dk1"/>
              </a:buClr>
              <a:buSzPts val="1800"/>
              <a:buChar char="×"/>
              <a:defRPr/>
            </a:lvl6pPr>
            <a:lvl7pPr marL="3200400" lvl="6" indent="-342900" algn="l">
              <a:lnSpc>
                <a:spcPct val="90000"/>
              </a:lnSpc>
              <a:spcBef>
                <a:spcPts val="0"/>
              </a:spcBef>
              <a:spcAft>
                <a:spcPts val="0"/>
              </a:spcAft>
              <a:buClr>
                <a:schemeClr val="dk1"/>
              </a:buClr>
              <a:buSzPts val="1800"/>
              <a:buChar char="×"/>
              <a:defRPr/>
            </a:lvl7pPr>
            <a:lvl8pPr marL="3657600" lvl="7" indent="-342900" algn="l">
              <a:lnSpc>
                <a:spcPct val="90000"/>
              </a:lnSpc>
              <a:spcBef>
                <a:spcPts val="0"/>
              </a:spcBef>
              <a:spcAft>
                <a:spcPts val="0"/>
              </a:spcAft>
              <a:buClr>
                <a:schemeClr val="dk1"/>
              </a:buClr>
              <a:buSzPts val="1800"/>
              <a:buChar char="×"/>
              <a:defRPr/>
            </a:lvl8pPr>
            <a:lvl9pPr marL="4114800" lvl="8" indent="-342900" algn="l">
              <a:lnSpc>
                <a:spcPct val="90000"/>
              </a:lnSpc>
              <a:spcBef>
                <a:spcPts val="0"/>
              </a:spcBef>
              <a:spcAft>
                <a:spcPts val="0"/>
              </a:spcAft>
              <a:buClr>
                <a:schemeClr val="dk1"/>
              </a:buClr>
              <a:buSzPts val="1800"/>
              <a:buChar char="×"/>
              <a:defRPr/>
            </a:lvl9pPr>
          </a:lstStyle>
          <a:p>
            <a:endParaRPr/>
          </a:p>
        </p:txBody>
      </p:sp>
      <p:sp>
        <p:nvSpPr>
          <p:cNvPr id="25" name="Google Shape;25;p26"/>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6"/>
        <p:cNvGrpSpPr/>
        <p:nvPr/>
      </p:nvGrpSpPr>
      <p:grpSpPr>
        <a:xfrm>
          <a:off x="0" y="0"/>
          <a:ext cx="0" cy="0"/>
          <a:chOff x="0" y="0"/>
          <a:chExt cx="0" cy="0"/>
        </a:xfrm>
      </p:grpSpPr>
      <p:sp>
        <p:nvSpPr>
          <p:cNvPr id="27" name="Google Shape;27;p27"/>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7"/>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0"/>
        <p:cNvGrpSpPr/>
        <p:nvPr/>
      </p:nvGrpSpPr>
      <p:grpSpPr>
        <a:xfrm>
          <a:off x="0" y="0"/>
          <a:ext cx="0" cy="0"/>
          <a:chOff x="0" y="0"/>
          <a:chExt cx="0" cy="0"/>
        </a:xfrm>
      </p:grpSpPr>
      <p:sp>
        <p:nvSpPr>
          <p:cNvPr id="31" name="Google Shape;31;p28"/>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28"/>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33" name="Google Shape;33;p28"/>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28"/>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8"/>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6"/>
        <p:cNvGrpSpPr/>
        <p:nvPr/>
      </p:nvGrpSpPr>
      <p:grpSpPr>
        <a:xfrm>
          <a:off x="0" y="0"/>
          <a:ext cx="0" cy="0"/>
          <a:chOff x="0" y="0"/>
          <a:chExt cx="0" cy="0"/>
        </a:xfrm>
      </p:grpSpPr>
      <p:sp>
        <p:nvSpPr>
          <p:cNvPr id="37" name="Google Shape;37;p29"/>
          <p:cNvSpPr txBox="1">
            <a:spLocks noGrp="1"/>
          </p:cNvSpPr>
          <p:nvPr>
            <p:ph type="ctrTitle"/>
          </p:nvPr>
        </p:nvSpPr>
        <p:spPr>
          <a:xfrm>
            <a:off x="1143000" y="841772"/>
            <a:ext cx="6858000" cy="17907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9"/>
          <p:cNvSpPr txBox="1">
            <a:spLocks noGrp="1"/>
          </p:cNvSpPr>
          <p:nvPr>
            <p:ph type="subTitle" idx="1"/>
          </p:nvPr>
        </p:nvSpPr>
        <p:spPr>
          <a:xfrm>
            <a:off x="1143000" y="2701528"/>
            <a:ext cx="6858000" cy="124182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a:p>
        </p:txBody>
      </p:sp>
      <p:sp>
        <p:nvSpPr>
          <p:cNvPr id="39" name="Google Shape;39;p29"/>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29"/>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9"/>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2"/>
        <p:cNvGrpSpPr/>
        <p:nvPr/>
      </p:nvGrpSpPr>
      <p:grpSpPr>
        <a:xfrm>
          <a:off x="0" y="0"/>
          <a:ext cx="0" cy="0"/>
          <a:chOff x="0" y="0"/>
          <a:chExt cx="0" cy="0"/>
        </a:xfrm>
      </p:grpSpPr>
      <p:sp>
        <p:nvSpPr>
          <p:cNvPr id="43" name="Google Shape;43;p30"/>
          <p:cNvSpPr txBox="1">
            <a:spLocks noGrp="1"/>
          </p:cNvSpPr>
          <p:nvPr>
            <p:ph type="title"/>
          </p:nvPr>
        </p:nvSpPr>
        <p:spPr>
          <a:xfrm>
            <a:off x="623888" y="1282304"/>
            <a:ext cx="7886700" cy="213955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30"/>
          <p:cNvSpPr txBox="1">
            <a:spLocks noGrp="1"/>
          </p:cNvSpPr>
          <p:nvPr>
            <p:ph type="body" idx="1"/>
          </p:nvPr>
        </p:nvSpPr>
        <p:spPr>
          <a:xfrm>
            <a:off x="623888" y="3442098"/>
            <a:ext cx="7886700" cy="112514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rgbClr val="888888"/>
              </a:buClr>
              <a:buSzPts val="1800"/>
              <a:buNone/>
              <a:defRPr sz="1800">
                <a:solidFill>
                  <a:srgbClr val="888888"/>
                </a:solidFill>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a:p>
        </p:txBody>
      </p:sp>
      <p:sp>
        <p:nvSpPr>
          <p:cNvPr id="45" name="Google Shape;45;p30"/>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3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0"/>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8"/>
        <p:cNvGrpSpPr/>
        <p:nvPr/>
      </p:nvGrpSpPr>
      <p:grpSpPr>
        <a:xfrm>
          <a:off x="0" y="0"/>
          <a:ext cx="0" cy="0"/>
          <a:chOff x="0" y="0"/>
          <a:chExt cx="0" cy="0"/>
        </a:xfrm>
      </p:grpSpPr>
      <p:sp>
        <p:nvSpPr>
          <p:cNvPr id="49" name="Google Shape;49;p31"/>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31"/>
          <p:cNvSpPr txBox="1">
            <a:spLocks noGrp="1"/>
          </p:cNvSpPr>
          <p:nvPr>
            <p:ph type="body" idx="1"/>
          </p:nvPr>
        </p:nvSpPr>
        <p:spPr>
          <a:xfrm>
            <a:off x="6286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51" name="Google Shape;51;p31"/>
          <p:cNvSpPr txBox="1">
            <a:spLocks noGrp="1"/>
          </p:cNvSpPr>
          <p:nvPr>
            <p:ph type="body" idx="2"/>
          </p:nvPr>
        </p:nvSpPr>
        <p:spPr>
          <a:xfrm>
            <a:off x="46291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52" name="Google Shape;52;p31"/>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31"/>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31"/>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900"/>
              <a:buNone/>
              <a:defRPr/>
            </a:lvl1pPr>
            <a:lvl2pPr marL="0" lvl="1" indent="0" algn="r">
              <a:lnSpc>
                <a:spcPct val="100000"/>
              </a:lnSpc>
              <a:spcBef>
                <a:spcPts val="0"/>
              </a:spcBef>
              <a:spcAft>
                <a:spcPts val="0"/>
              </a:spcAft>
              <a:buSzPts val="900"/>
              <a:buNone/>
              <a:defRPr/>
            </a:lvl2pPr>
            <a:lvl3pPr marL="0" lvl="2" indent="0" algn="r">
              <a:lnSpc>
                <a:spcPct val="100000"/>
              </a:lnSpc>
              <a:spcBef>
                <a:spcPts val="0"/>
              </a:spcBef>
              <a:spcAft>
                <a:spcPts val="0"/>
              </a:spcAft>
              <a:buSzPts val="900"/>
              <a:buNone/>
              <a:defRPr/>
            </a:lvl3pPr>
            <a:lvl4pPr marL="0" lvl="3" indent="0" algn="r">
              <a:lnSpc>
                <a:spcPct val="100000"/>
              </a:lnSpc>
              <a:spcBef>
                <a:spcPts val="0"/>
              </a:spcBef>
              <a:spcAft>
                <a:spcPts val="0"/>
              </a:spcAft>
              <a:buSzPts val="900"/>
              <a:buNone/>
              <a:defRPr/>
            </a:lvl4pPr>
            <a:lvl5pPr marL="0" lvl="4" indent="0" algn="r">
              <a:lnSpc>
                <a:spcPct val="100000"/>
              </a:lnSpc>
              <a:spcBef>
                <a:spcPts val="0"/>
              </a:spcBef>
              <a:spcAft>
                <a:spcPts val="0"/>
              </a:spcAft>
              <a:buSzPts val="900"/>
              <a:buNone/>
              <a:defRPr/>
            </a:lvl5pPr>
            <a:lvl6pPr marL="0" lvl="5" indent="0" algn="r">
              <a:lnSpc>
                <a:spcPct val="100000"/>
              </a:lnSpc>
              <a:spcBef>
                <a:spcPts val="0"/>
              </a:spcBef>
              <a:spcAft>
                <a:spcPts val="0"/>
              </a:spcAft>
              <a:buSzPts val="900"/>
              <a:buNone/>
              <a:defRPr/>
            </a:lvl6pPr>
            <a:lvl7pPr marL="0" lvl="6" indent="0" algn="r">
              <a:lnSpc>
                <a:spcPct val="100000"/>
              </a:lnSpc>
              <a:spcBef>
                <a:spcPts val="0"/>
              </a:spcBef>
              <a:spcAft>
                <a:spcPts val="0"/>
              </a:spcAft>
              <a:buSzPts val="900"/>
              <a:buNone/>
              <a:defRPr/>
            </a:lvl7pPr>
            <a:lvl8pPr marL="0" lvl="7" indent="0" algn="r">
              <a:lnSpc>
                <a:spcPct val="100000"/>
              </a:lnSpc>
              <a:spcBef>
                <a:spcPts val="0"/>
              </a:spcBef>
              <a:spcAft>
                <a:spcPts val="0"/>
              </a:spcAft>
              <a:buSzPts val="900"/>
              <a:buNone/>
              <a:defRPr/>
            </a:lvl8pPr>
            <a:lvl9pPr marL="0" lvl="8" indent="0" algn="r">
              <a:lnSpc>
                <a:spcPct val="100000"/>
              </a:lnSpc>
              <a:spcBef>
                <a:spcPts val="0"/>
              </a:spcBef>
              <a:spcAft>
                <a:spcPts val="0"/>
              </a:spcAft>
              <a:buSzPts val="90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2"/>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2"/>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8" name="Google Shape;8;p22"/>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9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 name="Google Shape;9;p2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SzPts val="1400"/>
              <a:buNone/>
              <a:defRPr sz="9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 name="Google Shape;10;p22"/>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0"/>
        <p:cNvGrpSpPr/>
        <p:nvPr/>
      </p:nvGrpSpPr>
      <p:grpSpPr>
        <a:xfrm>
          <a:off x="0" y="0"/>
          <a:ext cx="0" cy="0"/>
          <a:chOff x="0" y="0"/>
          <a:chExt cx="0" cy="0"/>
        </a:xfrm>
      </p:grpSpPr>
      <p:sp>
        <p:nvSpPr>
          <p:cNvPr id="91" name="Google Shape;91;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92" name="Google Shape;92;p3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93" name="Google Shape;93;p3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teachablemachine.withgoogle.com/"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tiktok.com/@vickyschinese/video/7050995782677302534?is_from_webapp=1&amp;sender_device=pc"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teachablemachine.withgoogle.com/"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8"/>
        <p:cNvGrpSpPr/>
        <p:nvPr/>
      </p:nvGrpSpPr>
      <p:grpSpPr>
        <a:xfrm>
          <a:off x="0" y="0"/>
          <a:ext cx="0" cy="0"/>
          <a:chOff x="0" y="0"/>
          <a:chExt cx="0" cy="0"/>
        </a:xfrm>
      </p:grpSpPr>
      <p:sp>
        <p:nvSpPr>
          <p:cNvPr id="139" name="Google Shape;139;p1"/>
          <p:cNvSpPr txBox="1">
            <a:spLocks noGrp="1"/>
          </p:cNvSpPr>
          <p:nvPr>
            <p:ph type="ctrTitle"/>
          </p:nvPr>
        </p:nvSpPr>
        <p:spPr>
          <a:xfrm>
            <a:off x="806824" y="468726"/>
            <a:ext cx="7461195" cy="3526971"/>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Clr>
                <a:srgbClr val="1F3864"/>
              </a:buClr>
              <a:buSzPts val="6400"/>
              <a:buFont typeface="Calibri"/>
              <a:buNone/>
            </a:pPr>
            <a:r>
              <a:rPr lang="en-GB" sz="5500" dirty="0">
                <a:solidFill>
                  <a:srgbClr val="1F3864"/>
                </a:solidFill>
              </a:rPr>
              <a:t>Intro to algorithmic bias</a:t>
            </a:r>
            <a:r>
              <a:rPr lang="en-GB" sz="5500" dirty="0"/>
              <a: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7"/>
        <p:cNvGrpSpPr/>
        <p:nvPr/>
      </p:nvGrpSpPr>
      <p:grpSpPr>
        <a:xfrm>
          <a:off x="0" y="0"/>
          <a:ext cx="0" cy="0"/>
          <a:chOff x="0" y="0"/>
          <a:chExt cx="0" cy="0"/>
        </a:xfrm>
      </p:grpSpPr>
      <p:sp>
        <p:nvSpPr>
          <p:cNvPr id="198" name="Google Shape;198;p10"/>
          <p:cNvSpPr txBox="1">
            <a:spLocks noGrp="1"/>
          </p:cNvSpPr>
          <p:nvPr>
            <p:ph type="title"/>
          </p:nvPr>
        </p:nvSpPr>
        <p:spPr>
          <a:xfrm rot="161729">
            <a:off x="976261" y="876906"/>
            <a:ext cx="7029878" cy="760139"/>
          </a:xfrm>
          <a:prstGeom prst="rect">
            <a:avLst/>
          </a:prstGeom>
          <a:noFill/>
          <a:ln>
            <a:noFill/>
          </a:ln>
        </p:spPr>
        <p:txBody>
          <a:bodyPr spcFirstLastPara="1" wrap="square" lIns="91425" tIns="91425" rIns="91425" bIns="91425" anchor="b" anchorCtr="0">
            <a:noAutofit/>
          </a:bodyPr>
          <a:lstStyle/>
          <a:p>
            <a:pPr marL="0" lvl="0" indent="0" algn="l" rtl="0">
              <a:lnSpc>
                <a:spcPct val="90000"/>
              </a:lnSpc>
              <a:spcBef>
                <a:spcPts val="0"/>
              </a:spcBef>
              <a:spcAft>
                <a:spcPts val="0"/>
              </a:spcAft>
              <a:buClr>
                <a:schemeClr val="dk1"/>
              </a:buClr>
              <a:buSzPts val="3000"/>
              <a:buFont typeface="Calibri"/>
              <a:buNone/>
            </a:pPr>
            <a:r>
              <a:rPr lang="en-GB"/>
              <a:t>Your turn...</a:t>
            </a:r>
            <a:endParaRPr/>
          </a:p>
        </p:txBody>
      </p:sp>
      <p:sp>
        <p:nvSpPr>
          <p:cNvPr id="199" name="Google Shape;199;p10"/>
          <p:cNvSpPr txBox="1">
            <a:spLocks noGrp="1"/>
          </p:cNvSpPr>
          <p:nvPr>
            <p:ph type="body" idx="1"/>
          </p:nvPr>
        </p:nvSpPr>
        <p:spPr>
          <a:xfrm>
            <a:off x="1052050" y="1545950"/>
            <a:ext cx="7186800" cy="3303600"/>
          </a:xfrm>
          <a:prstGeom prst="rect">
            <a:avLst/>
          </a:prstGeom>
          <a:noFill/>
          <a:ln>
            <a:noFill/>
          </a:ln>
        </p:spPr>
        <p:txBody>
          <a:bodyPr spcFirstLastPara="1" wrap="square" lIns="91425" tIns="91425" rIns="91425" bIns="91425" anchor="t" anchorCtr="0">
            <a:noAutofit/>
          </a:bodyPr>
          <a:lstStyle/>
          <a:p>
            <a:pPr marL="457200" lvl="0" indent="-393700" algn="l" rtl="0">
              <a:lnSpc>
                <a:spcPct val="90000"/>
              </a:lnSpc>
              <a:spcBef>
                <a:spcPts val="600"/>
              </a:spcBef>
              <a:spcAft>
                <a:spcPts val="0"/>
              </a:spcAft>
              <a:buClr>
                <a:schemeClr val="dk1"/>
              </a:buClr>
              <a:buSzPts val="2600"/>
              <a:buChar char="×"/>
            </a:pPr>
            <a:r>
              <a:rPr lang="en-GB" sz="2600"/>
              <a:t>Go to </a:t>
            </a:r>
            <a:r>
              <a:rPr lang="en-GB" u="sng">
                <a:solidFill>
                  <a:schemeClr val="hlink"/>
                </a:solidFill>
                <a:hlinkClick r:id="rId3"/>
              </a:rPr>
              <a:t>https://teachablemachine.withgoogle.com/</a:t>
            </a:r>
            <a:endParaRPr sz="2600"/>
          </a:p>
          <a:p>
            <a:pPr marL="457200" lvl="0" indent="-393700" algn="l" rtl="0">
              <a:lnSpc>
                <a:spcPct val="90000"/>
              </a:lnSpc>
              <a:spcBef>
                <a:spcPts val="0"/>
              </a:spcBef>
              <a:spcAft>
                <a:spcPts val="0"/>
              </a:spcAft>
              <a:buClr>
                <a:schemeClr val="dk1"/>
              </a:buClr>
              <a:buSzPts val="2600"/>
              <a:buChar char="×"/>
            </a:pPr>
            <a:r>
              <a:rPr lang="en-GB" sz="2600"/>
              <a:t>Individually, train teachable machine using different poses</a:t>
            </a:r>
            <a:endParaRPr/>
          </a:p>
          <a:p>
            <a:pPr marL="457200" lvl="0" indent="-393700" algn="l" rtl="0">
              <a:lnSpc>
                <a:spcPct val="90000"/>
              </a:lnSpc>
              <a:spcBef>
                <a:spcPts val="0"/>
              </a:spcBef>
              <a:spcAft>
                <a:spcPts val="0"/>
              </a:spcAft>
              <a:buClr>
                <a:schemeClr val="dk1"/>
              </a:buClr>
              <a:buSzPts val="2600"/>
              <a:buChar char="×"/>
            </a:pPr>
            <a:r>
              <a:rPr lang="en-GB" sz="2600"/>
              <a:t>In partners, train teachable machine using different poses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3"/>
        <p:cNvGrpSpPr/>
        <p:nvPr/>
      </p:nvGrpSpPr>
      <p:grpSpPr>
        <a:xfrm>
          <a:off x="0" y="0"/>
          <a:ext cx="0" cy="0"/>
          <a:chOff x="0" y="0"/>
          <a:chExt cx="0" cy="0"/>
        </a:xfrm>
      </p:grpSpPr>
      <p:sp>
        <p:nvSpPr>
          <p:cNvPr id="204" name="Google Shape;204;p11"/>
          <p:cNvSpPr txBox="1">
            <a:spLocks noGrp="1"/>
          </p:cNvSpPr>
          <p:nvPr>
            <p:ph type="ctrTitle"/>
          </p:nvPr>
        </p:nvSpPr>
        <p:spPr>
          <a:xfrm>
            <a:off x="2451207" y="1306286"/>
            <a:ext cx="4702628" cy="2189949"/>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Clr>
                <a:schemeClr val="dk1"/>
              </a:buClr>
              <a:buSzPts val="6400"/>
              <a:buFont typeface="Calibri"/>
              <a:buNone/>
            </a:pPr>
            <a:r>
              <a:rPr lang="en-GB"/>
              <a:t>Let’s test </a:t>
            </a:r>
            <a:br>
              <a:rPr lang="en-GB"/>
            </a:br>
            <a:r>
              <a:rPr lang="en-GB"/>
              <a:t>our algorithms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8"/>
        <p:cNvGrpSpPr/>
        <p:nvPr/>
      </p:nvGrpSpPr>
      <p:grpSpPr>
        <a:xfrm>
          <a:off x="0" y="0"/>
          <a:ext cx="0" cy="0"/>
          <a:chOff x="0" y="0"/>
          <a:chExt cx="0" cy="0"/>
        </a:xfrm>
      </p:grpSpPr>
      <p:sp>
        <p:nvSpPr>
          <p:cNvPr id="209" name="Google Shape;209;p12"/>
          <p:cNvSpPr txBox="1">
            <a:spLocks noGrp="1"/>
          </p:cNvSpPr>
          <p:nvPr>
            <p:ph type="ctrTitle"/>
          </p:nvPr>
        </p:nvSpPr>
        <p:spPr>
          <a:xfrm>
            <a:off x="3250346" y="768403"/>
            <a:ext cx="4798079" cy="2315772"/>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Clr>
                <a:schemeClr val="dk1"/>
              </a:buClr>
              <a:buSzPts val="3600"/>
              <a:buFont typeface="Calibri"/>
              <a:buNone/>
            </a:pPr>
            <a:r>
              <a:rPr lang="en-GB" sz="5400"/>
              <a:t>What happened?</a:t>
            </a:r>
            <a:endParaRPr sz="5400"/>
          </a:p>
          <a:p>
            <a:pPr marL="0" lvl="0" indent="0" algn="ctr" rtl="0">
              <a:lnSpc>
                <a:spcPct val="90000"/>
              </a:lnSpc>
              <a:spcBef>
                <a:spcPts val="0"/>
              </a:spcBef>
              <a:spcAft>
                <a:spcPts val="0"/>
              </a:spcAft>
              <a:buClr>
                <a:schemeClr val="dk1"/>
              </a:buClr>
              <a:buSzPts val="3600"/>
              <a:buFont typeface="Calibri"/>
              <a:buNone/>
            </a:pPr>
            <a:endParaRPr/>
          </a:p>
        </p:txBody>
      </p:sp>
      <p:sp>
        <p:nvSpPr>
          <p:cNvPr id="210" name="Google Shape;210;p12"/>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4"/>
        <p:cNvGrpSpPr/>
        <p:nvPr/>
      </p:nvGrpSpPr>
      <p:grpSpPr>
        <a:xfrm>
          <a:off x="0" y="0"/>
          <a:ext cx="0" cy="0"/>
          <a:chOff x="0" y="0"/>
          <a:chExt cx="0" cy="0"/>
        </a:xfrm>
      </p:grpSpPr>
      <p:sp>
        <p:nvSpPr>
          <p:cNvPr id="215" name="Google Shape;215;p13"/>
          <p:cNvSpPr txBox="1">
            <a:spLocks noGrp="1"/>
          </p:cNvSpPr>
          <p:nvPr>
            <p:ph type="sldNum" idx="12"/>
          </p:nvPr>
        </p:nvSpPr>
        <p:spPr>
          <a:xfrm>
            <a:off x="6457950" y="4767263"/>
            <a:ext cx="2057400" cy="273844"/>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13</a:t>
            </a:fld>
            <a:endParaRPr/>
          </a:p>
        </p:txBody>
      </p:sp>
      <p:sp>
        <p:nvSpPr>
          <p:cNvPr id="216" name="Google Shape;216;p13"/>
          <p:cNvSpPr txBox="1">
            <a:spLocks noGrp="1"/>
          </p:cNvSpPr>
          <p:nvPr>
            <p:ph type="ctrTitle" idx="4294967295"/>
          </p:nvPr>
        </p:nvSpPr>
        <p:spPr>
          <a:xfrm>
            <a:off x="715291" y="826226"/>
            <a:ext cx="7559675" cy="1160462"/>
          </a:xfrm>
          <a:prstGeom prst="rect">
            <a:avLst/>
          </a:prstGeom>
          <a:noFill/>
          <a:ln>
            <a:noFill/>
          </a:ln>
        </p:spPr>
        <p:txBody>
          <a:bodyPr spcFirstLastPara="1" wrap="square" lIns="91425" tIns="91425" rIns="91425" bIns="91425" anchor="b" anchorCtr="0">
            <a:noAutofit/>
          </a:bodyPr>
          <a:lstStyle/>
          <a:p>
            <a:pPr marL="0" marR="0" lvl="0" indent="0" algn="l" rtl="0">
              <a:lnSpc>
                <a:spcPct val="90000"/>
              </a:lnSpc>
              <a:spcBef>
                <a:spcPts val="0"/>
              </a:spcBef>
              <a:spcAft>
                <a:spcPts val="0"/>
              </a:spcAft>
              <a:buClr>
                <a:srgbClr val="FAD900"/>
              </a:buClr>
              <a:buSzPts val="10400"/>
              <a:buFont typeface="Calibri"/>
              <a:buNone/>
            </a:pPr>
            <a:r>
              <a:rPr lang="en-GB" sz="10400" b="0" i="0" u="none" strike="noStrike" cap="none">
                <a:solidFill>
                  <a:srgbClr val="FAD900"/>
                </a:solidFill>
                <a:latin typeface="Calibri"/>
                <a:ea typeface="Calibri"/>
                <a:cs typeface="Calibri"/>
                <a:sym typeface="Calibri"/>
              </a:rPr>
              <a:t>Training data </a:t>
            </a:r>
            <a:endParaRPr sz="10400" b="0" i="0" u="none" strike="noStrike" cap="none">
              <a:solidFill>
                <a:srgbClr val="FAD900"/>
              </a:solidFill>
              <a:latin typeface="Calibri"/>
              <a:ea typeface="Calibri"/>
              <a:cs typeface="Calibri"/>
              <a:sym typeface="Calibri"/>
            </a:endParaRPr>
          </a:p>
        </p:txBody>
      </p:sp>
      <p:sp>
        <p:nvSpPr>
          <p:cNvPr id="217" name="Google Shape;217;p13"/>
          <p:cNvSpPr txBox="1">
            <a:spLocks noGrp="1"/>
          </p:cNvSpPr>
          <p:nvPr>
            <p:ph type="subTitle" idx="4294967295"/>
          </p:nvPr>
        </p:nvSpPr>
        <p:spPr>
          <a:xfrm>
            <a:off x="3275938" y="3351493"/>
            <a:ext cx="5092700" cy="784225"/>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600"/>
              </a:spcBef>
              <a:spcAft>
                <a:spcPts val="0"/>
              </a:spcAft>
              <a:buClr>
                <a:srgbClr val="FFFFFF"/>
              </a:buClr>
              <a:buSzPts val="2400"/>
              <a:buFont typeface="Arial"/>
              <a:buNone/>
            </a:pPr>
            <a:r>
              <a:rPr lang="en-GB" sz="2400" b="0" i="0" u="none" strike="noStrike" cap="none">
                <a:solidFill>
                  <a:srgbClr val="FFFFFF"/>
                </a:solidFill>
                <a:latin typeface="Calibri"/>
                <a:ea typeface="Calibri"/>
                <a:cs typeface="Calibri"/>
                <a:sym typeface="Calibri"/>
              </a:rPr>
              <a:t>(a lot)</a:t>
            </a:r>
            <a:endParaRPr sz="2400" b="0" i="0" u="none" strike="noStrike" cap="none">
              <a:solidFill>
                <a:srgbClr val="FFFFFF"/>
              </a:solidFill>
              <a:latin typeface="Calibri"/>
              <a:ea typeface="Calibri"/>
              <a:cs typeface="Calibri"/>
              <a:sym typeface="Calibri"/>
            </a:endParaRPr>
          </a:p>
        </p:txBody>
      </p:sp>
      <p:sp>
        <p:nvSpPr>
          <p:cNvPr id="218" name="Google Shape;218;p13"/>
          <p:cNvSpPr/>
          <p:nvPr/>
        </p:nvSpPr>
        <p:spPr>
          <a:xfrm>
            <a:off x="7728456" y="2171604"/>
            <a:ext cx="229545" cy="219177"/>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AD9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grpSp>
        <p:nvGrpSpPr>
          <p:cNvPr id="219" name="Google Shape;219;p13"/>
          <p:cNvGrpSpPr/>
          <p:nvPr/>
        </p:nvGrpSpPr>
        <p:grpSpPr>
          <a:xfrm>
            <a:off x="7672260" y="941015"/>
            <a:ext cx="983354" cy="983618"/>
            <a:chOff x="6654650" y="3665275"/>
            <a:chExt cx="409100" cy="409125"/>
          </a:xfrm>
        </p:grpSpPr>
        <p:sp>
          <p:nvSpPr>
            <p:cNvPr id="220" name="Google Shape;220;p13"/>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sp>
          <p:nvSpPr>
            <p:cNvPr id="221" name="Google Shape;221;p13"/>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grpSp>
      <p:grpSp>
        <p:nvGrpSpPr>
          <p:cNvPr id="222" name="Google Shape;222;p13"/>
          <p:cNvGrpSpPr/>
          <p:nvPr/>
        </p:nvGrpSpPr>
        <p:grpSpPr>
          <a:xfrm rot="324429">
            <a:off x="6841388" y="2067160"/>
            <a:ext cx="649666" cy="649742"/>
            <a:chOff x="570875" y="4322250"/>
            <a:chExt cx="443300" cy="443325"/>
          </a:xfrm>
        </p:grpSpPr>
        <p:sp>
          <p:nvSpPr>
            <p:cNvPr id="223" name="Google Shape;223;p13"/>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sp>
          <p:nvSpPr>
            <p:cNvPr id="224" name="Google Shape;224;p13"/>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sp>
          <p:nvSpPr>
            <p:cNvPr id="225" name="Google Shape;225;p13"/>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sp>
          <p:nvSpPr>
            <p:cNvPr id="226" name="Google Shape;226;p13"/>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grpSp>
      <p:sp>
        <p:nvSpPr>
          <p:cNvPr id="227" name="Google Shape;227;p13"/>
          <p:cNvSpPr/>
          <p:nvPr/>
        </p:nvSpPr>
        <p:spPr>
          <a:xfrm rot="-1609120">
            <a:off x="7035169" y="1323104"/>
            <a:ext cx="229509" cy="219143"/>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A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sp>
        <p:nvSpPr>
          <p:cNvPr id="228" name="Google Shape;228;p13"/>
          <p:cNvSpPr/>
          <p:nvPr/>
        </p:nvSpPr>
        <p:spPr>
          <a:xfrm rot="2926137">
            <a:off x="8655293" y="1496695"/>
            <a:ext cx="171867" cy="16410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A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sp>
        <p:nvSpPr>
          <p:cNvPr id="229" name="Google Shape;229;p13"/>
          <p:cNvSpPr/>
          <p:nvPr/>
        </p:nvSpPr>
        <p:spPr>
          <a:xfrm rot="-1608940">
            <a:off x="7711478" y="397343"/>
            <a:ext cx="154840" cy="147847"/>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AD9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BC00"/>
              </a:solidFill>
              <a:latin typeface="Arial"/>
              <a:ea typeface="Arial"/>
              <a:cs typeface="Arial"/>
              <a:sym typeface="Arial"/>
            </a:endParaRPr>
          </a:p>
        </p:txBody>
      </p:sp>
      <p:sp>
        <p:nvSpPr>
          <p:cNvPr id="230" name="Google Shape;230;p13"/>
          <p:cNvSpPr/>
          <p:nvPr/>
        </p:nvSpPr>
        <p:spPr>
          <a:xfrm>
            <a:off x="1245652" y="1976426"/>
            <a:ext cx="5504827" cy="1249001"/>
          </a:xfrm>
          <a:prstGeom prst="rect">
            <a:avLst/>
          </a:prstGeom>
        </p:spPr>
        <p:txBody>
          <a:bodyPr>
            <a:prstTxWarp prst="textPlain">
              <a:avLst/>
            </a:prstTxWarp>
          </a:bodyPr>
          <a:lstStyle/>
          <a:p>
            <a:pPr lvl="0" algn="ctr"/>
            <a:r>
              <a:rPr b="0" i="0" dirty="0">
                <a:ln w="38100" cap="flat" cmpd="sng">
                  <a:solidFill>
                    <a:srgbClr val="FFFFFF"/>
                  </a:solidFill>
                  <a:prstDash val="solid"/>
                  <a:miter lim="8000"/>
                  <a:headEnd type="none" w="sm" len="sm"/>
                  <a:tailEnd type="none" w="sm" len="sm"/>
                </a:ln>
                <a:solidFill>
                  <a:srgbClr val="001936">
                    <a:alpha val="21568"/>
                  </a:srgbClr>
                </a:solidFill>
                <a:latin typeface="Calibri" panose="020F0502020204030204" pitchFamily="34" charset="0"/>
              </a:rPr>
              <a:t>matters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4"/>
        <p:cNvGrpSpPr/>
        <p:nvPr/>
      </p:nvGrpSpPr>
      <p:grpSpPr>
        <a:xfrm>
          <a:off x="0" y="0"/>
          <a:ext cx="0" cy="0"/>
          <a:chOff x="0" y="0"/>
          <a:chExt cx="0" cy="0"/>
        </a:xfrm>
      </p:grpSpPr>
      <p:sp>
        <p:nvSpPr>
          <p:cNvPr id="235" name="Google Shape;235;p14"/>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14</a:t>
            </a:fld>
            <a:endParaRPr/>
          </a:p>
        </p:txBody>
      </p:sp>
      <p:pic>
        <p:nvPicPr>
          <p:cNvPr id="236" name="Google Shape;236;p14" title="Gender Shades"/>
          <p:cNvPicPr preferRelativeResize="0"/>
          <p:nvPr/>
        </p:nvPicPr>
        <p:blipFill rotWithShape="1">
          <a:blip r:embed="rId3">
            <a:alphaModFix/>
          </a:blip>
          <a:srcRect/>
          <a:stretch/>
        </p:blipFill>
        <p:spPr>
          <a:xfrm>
            <a:off x="890100" y="649935"/>
            <a:ext cx="6585449" cy="3720778"/>
          </a:xfrm>
          <a:prstGeom prst="rect">
            <a:avLst/>
          </a:prstGeom>
          <a:noFill/>
          <a:ln>
            <a:noFill/>
          </a:ln>
        </p:spPr>
      </p:pic>
      <p:sp>
        <p:nvSpPr>
          <p:cNvPr id="237" name="Google Shape;237;p14"/>
          <p:cNvSpPr txBox="1">
            <a:spLocks noGrp="1"/>
          </p:cNvSpPr>
          <p:nvPr>
            <p:ph type="ctrTitle"/>
          </p:nvPr>
        </p:nvSpPr>
        <p:spPr>
          <a:xfrm>
            <a:off x="4101125" y="1659550"/>
            <a:ext cx="3767400" cy="1159800"/>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Clr>
                <a:schemeClr val="dk1"/>
              </a:buClr>
              <a:buSzPts val="3600"/>
              <a:buFont typeface="Calibri"/>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6"/>
                                        </p:tgtEl>
                                        <p:attrNameLst>
                                          <p:attrName>style.visibility</p:attrName>
                                        </p:attrNameLst>
                                      </p:cBhvr>
                                      <p:to>
                                        <p:strVal val="visible"/>
                                      </p:to>
                                    </p:set>
                                    <p:animEffect transition="in" filter="fade">
                                      <p:cBhvr>
                                        <p:cTn id="7" dur="1"/>
                                        <p:tgtEl>
                                          <p:spTgt spid="2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1"/>
        <p:cNvGrpSpPr/>
        <p:nvPr/>
      </p:nvGrpSpPr>
      <p:grpSpPr>
        <a:xfrm>
          <a:off x="0" y="0"/>
          <a:ext cx="0" cy="0"/>
          <a:chOff x="0" y="0"/>
          <a:chExt cx="0" cy="0"/>
        </a:xfrm>
      </p:grpSpPr>
      <p:sp>
        <p:nvSpPr>
          <p:cNvPr id="242" name="Google Shape;242;p15"/>
          <p:cNvSpPr txBox="1">
            <a:spLocks noGrp="1"/>
          </p:cNvSpPr>
          <p:nvPr>
            <p:ph type="ctrTitle"/>
          </p:nvPr>
        </p:nvSpPr>
        <p:spPr>
          <a:xfrm>
            <a:off x="2246438" y="1211814"/>
            <a:ext cx="4707612" cy="2023164"/>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Clr>
                <a:schemeClr val="dk1"/>
              </a:buClr>
              <a:buSzPts val="3600"/>
              <a:buFont typeface="Calibri"/>
              <a:buNone/>
            </a:pPr>
            <a:r>
              <a:rPr lang="en-GB" sz="4400"/>
              <a:t>Discuss!</a:t>
            </a:r>
            <a:endParaRPr sz="4400"/>
          </a:p>
          <a:p>
            <a:pPr marL="0" lvl="0" indent="0" algn="ctr" rtl="0">
              <a:lnSpc>
                <a:spcPct val="90000"/>
              </a:lnSpc>
              <a:spcBef>
                <a:spcPts val="0"/>
              </a:spcBef>
              <a:spcAft>
                <a:spcPts val="0"/>
              </a:spcAft>
              <a:buClr>
                <a:schemeClr val="dk1"/>
              </a:buClr>
              <a:buSzPts val="3600"/>
              <a:buFont typeface="Calibri"/>
              <a:buNone/>
            </a:pPr>
            <a:endParaRPr/>
          </a:p>
        </p:txBody>
      </p:sp>
      <p:sp>
        <p:nvSpPr>
          <p:cNvPr id="243" name="Google Shape;243;p15"/>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6"/>
          <p:cNvSpPr txBox="1">
            <a:spLocks noGrp="1"/>
          </p:cNvSpPr>
          <p:nvPr>
            <p:ph type="title"/>
          </p:nvPr>
        </p:nvSpPr>
        <p:spPr>
          <a:xfrm>
            <a:off x="151521" y="111763"/>
            <a:ext cx="6106404" cy="76365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GB"/>
              <a:t>ETHICS IN AI</a:t>
            </a:r>
            <a:endParaRPr/>
          </a:p>
        </p:txBody>
      </p:sp>
      <p:sp>
        <p:nvSpPr>
          <p:cNvPr id="249" name="Google Shape;249;p16"/>
          <p:cNvSpPr txBox="1"/>
          <p:nvPr/>
        </p:nvSpPr>
        <p:spPr>
          <a:xfrm>
            <a:off x="1006608" y="2113109"/>
            <a:ext cx="7138468" cy="129266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600" b="0" i="0" u="none" strike="noStrike" cap="none">
                <a:solidFill>
                  <a:schemeClr val="dk1"/>
                </a:solidFill>
                <a:latin typeface="Arial"/>
                <a:ea typeface="Arial"/>
                <a:cs typeface="Arial"/>
                <a:sym typeface="Arial"/>
              </a:rPr>
              <a:t>WHY ETHICS IS IMPORTANT?</a:t>
            </a:r>
            <a:endParaRPr/>
          </a:p>
          <a:p>
            <a:pPr marL="0" marR="0" lvl="0" indent="0" algn="l" rtl="0">
              <a:lnSpc>
                <a:spcPct val="100000"/>
              </a:lnSpc>
              <a:spcBef>
                <a:spcPts val="0"/>
              </a:spcBef>
              <a:spcAft>
                <a:spcPts val="0"/>
              </a:spcAft>
              <a:buNone/>
            </a:pPr>
            <a:endParaRPr sz="1600" b="0" i="0" u="none" strike="noStrike" cap="none">
              <a:solidFill>
                <a:schemeClr val="dk1"/>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1600"/>
              <a:buFont typeface="Arial"/>
              <a:buChar char="•"/>
            </a:pPr>
            <a:r>
              <a:rPr lang="en-GB" sz="1600" b="0" i="0" u="none" strike="noStrike" cap="none">
                <a:solidFill>
                  <a:schemeClr val="dk1"/>
                </a:solidFill>
                <a:latin typeface="Arial"/>
                <a:ea typeface="Arial"/>
                <a:cs typeface="Arial"/>
                <a:sym typeface="Arial"/>
              </a:rPr>
              <a:t>To ensure AI initiatives maintain human dignity and do not in any way cause harm to people</a:t>
            </a:r>
            <a:endParaRPr/>
          </a:p>
          <a:p>
            <a:pPr marL="285750" marR="0" lvl="0" indent="-19685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50" name="Google Shape;250;p16"/>
          <p:cNvSpPr txBox="1"/>
          <p:nvPr/>
        </p:nvSpPr>
        <p:spPr>
          <a:xfrm>
            <a:off x="4706471" y="338819"/>
            <a:ext cx="3523129"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000000"/>
                </a:solidFill>
                <a:latin typeface="Arial"/>
                <a:ea typeface="Arial"/>
                <a:cs typeface="Arial"/>
                <a:sym typeface="Arial"/>
              </a:rPr>
              <a:t>ETHICS -  simply means what is right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7"/>
          <p:cNvSpPr txBox="1">
            <a:spLocks noGrp="1"/>
          </p:cNvSpPr>
          <p:nvPr>
            <p:ph type="title"/>
          </p:nvPr>
        </p:nvSpPr>
        <p:spPr>
          <a:xfrm>
            <a:off x="1603322" y="81029"/>
            <a:ext cx="6106404" cy="67489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300"/>
              <a:buFont typeface="Calibri"/>
              <a:buNone/>
            </a:pPr>
            <a:r>
              <a:rPr lang="en-GB" dirty="0"/>
              <a:t>ETHICS IN AI</a:t>
            </a:r>
            <a:endParaRPr dirty="0"/>
          </a:p>
        </p:txBody>
      </p:sp>
      <p:grpSp>
        <p:nvGrpSpPr>
          <p:cNvPr id="256" name="Google Shape;256;p17"/>
          <p:cNvGrpSpPr/>
          <p:nvPr/>
        </p:nvGrpSpPr>
        <p:grpSpPr>
          <a:xfrm>
            <a:off x="638251" y="1384356"/>
            <a:ext cx="7459640" cy="3314994"/>
            <a:chOff x="355384" y="351814"/>
            <a:chExt cx="7459640" cy="3314994"/>
          </a:xfrm>
        </p:grpSpPr>
        <p:sp>
          <p:nvSpPr>
            <p:cNvPr id="257" name="Google Shape;257;p17"/>
            <p:cNvSpPr/>
            <p:nvPr/>
          </p:nvSpPr>
          <p:spPr>
            <a:xfrm>
              <a:off x="3004579" y="351814"/>
              <a:ext cx="2154159" cy="861663"/>
            </a:xfrm>
            <a:prstGeom prst="chevron">
              <a:avLst>
                <a:gd name="adj" fmla="val 50000"/>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7"/>
            <p:cNvSpPr txBox="1"/>
            <p:nvPr/>
          </p:nvSpPr>
          <p:spPr>
            <a:xfrm>
              <a:off x="3435411" y="351814"/>
              <a:ext cx="1292496" cy="861663"/>
            </a:xfrm>
            <a:prstGeom prst="rect">
              <a:avLst/>
            </a:prstGeom>
            <a:noFill/>
            <a:ln>
              <a:noFill/>
            </a:ln>
          </p:spPr>
          <p:txBody>
            <a:bodyPr spcFirstLastPara="1" wrap="square" lIns="25400" tIns="12700" rIns="0" bIns="12700" anchor="ctr" anchorCtr="0">
              <a:noAutofit/>
            </a:bodyPr>
            <a:lstStyle/>
            <a:p>
              <a:pPr marL="0" marR="0" lvl="0" indent="0" algn="ctr" rtl="0">
                <a:lnSpc>
                  <a:spcPct val="90000"/>
                </a:lnSpc>
                <a:spcBef>
                  <a:spcPts val="0"/>
                </a:spcBef>
                <a:spcAft>
                  <a:spcPts val="0"/>
                </a:spcAft>
                <a:buClr>
                  <a:srgbClr val="000000"/>
                </a:buClr>
                <a:buSzPts val="2000"/>
                <a:buFont typeface="Arial"/>
                <a:buNone/>
              </a:pPr>
              <a:r>
                <a:rPr lang="en-GB" sz="2000" b="0" i="0" u="none" strike="noStrike" cap="none">
                  <a:solidFill>
                    <a:schemeClr val="lt1"/>
                  </a:solidFill>
                  <a:latin typeface="Arial"/>
                  <a:ea typeface="Arial"/>
                  <a:cs typeface="Arial"/>
                  <a:sym typeface="Arial"/>
                </a:rPr>
                <a:t>Transparent</a:t>
              </a:r>
              <a:endParaRPr sz="2000" b="0" i="0" u="none" strike="noStrike" cap="none">
                <a:solidFill>
                  <a:schemeClr val="lt1"/>
                </a:solidFill>
                <a:latin typeface="Arial"/>
                <a:ea typeface="Arial"/>
                <a:cs typeface="Arial"/>
                <a:sym typeface="Arial"/>
              </a:endParaRPr>
            </a:p>
          </p:txBody>
        </p:sp>
        <p:sp>
          <p:nvSpPr>
            <p:cNvPr id="259" name="Google Shape;259;p17"/>
            <p:cNvSpPr/>
            <p:nvPr/>
          </p:nvSpPr>
          <p:spPr>
            <a:xfrm>
              <a:off x="3133897" y="1539210"/>
              <a:ext cx="1787952" cy="715180"/>
            </a:xfrm>
            <a:prstGeom prst="chevron">
              <a:avLst>
                <a:gd name="adj" fmla="val 50000"/>
              </a:avLst>
            </a:prstGeom>
            <a:solidFill>
              <a:srgbClr val="CCD3EA">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7"/>
            <p:cNvSpPr txBox="1"/>
            <p:nvPr/>
          </p:nvSpPr>
          <p:spPr>
            <a:xfrm>
              <a:off x="3491487" y="1539210"/>
              <a:ext cx="1072772" cy="715180"/>
            </a:xfrm>
            <a:prstGeom prst="rect">
              <a:avLst/>
            </a:prstGeom>
            <a:noFill/>
            <a:ln>
              <a:noFill/>
            </a:ln>
          </p:spPr>
          <p:txBody>
            <a:bodyPr spcFirstLastPara="1" wrap="square" lIns="15225" tIns="7600" rIns="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GB" sz="1200" b="0" i="0" u="none" strike="noStrike" cap="none">
                  <a:solidFill>
                    <a:srgbClr val="000000"/>
                  </a:solidFill>
                  <a:latin typeface="Arial"/>
                  <a:ea typeface="Arial"/>
                  <a:cs typeface="Arial"/>
                  <a:sym typeface="Arial"/>
                </a:rPr>
                <a:t>Responsible</a:t>
              </a:r>
              <a:endParaRPr sz="1200" b="0" i="0" u="none" strike="noStrike" cap="none">
                <a:solidFill>
                  <a:srgbClr val="000000"/>
                </a:solidFill>
                <a:latin typeface="Arial"/>
                <a:ea typeface="Arial"/>
                <a:cs typeface="Arial"/>
                <a:sym typeface="Arial"/>
              </a:endParaRPr>
            </a:p>
          </p:txBody>
        </p:sp>
        <p:sp>
          <p:nvSpPr>
            <p:cNvPr id="261" name="Google Shape;261;p17"/>
            <p:cNvSpPr/>
            <p:nvPr/>
          </p:nvSpPr>
          <p:spPr>
            <a:xfrm>
              <a:off x="355384" y="1470052"/>
              <a:ext cx="1787952" cy="715180"/>
            </a:xfrm>
            <a:prstGeom prst="chevron">
              <a:avLst>
                <a:gd name="adj" fmla="val 50000"/>
              </a:avLst>
            </a:prstGeom>
            <a:solidFill>
              <a:srgbClr val="CCD3EA">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txBox="1"/>
            <p:nvPr/>
          </p:nvSpPr>
          <p:spPr>
            <a:xfrm>
              <a:off x="712974" y="1470052"/>
              <a:ext cx="1072772" cy="715180"/>
            </a:xfrm>
            <a:prstGeom prst="rect">
              <a:avLst/>
            </a:prstGeom>
            <a:noFill/>
            <a:ln>
              <a:noFill/>
            </a:ln>
          </p:spPr>
          <p:txBody>
            <a:bodyPr spcFirstLastPara="1" wrap="square" lIns="15225" tIns="7600" rIns="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GB" sz="1200" b="0" i="0" u="none" strike="noStrike" cap="none">
                  <a:solidFill>
                    <a:srgbClr val="000000"/>
                  </a:solidFill>
                  <a:latin typeface="Arial"/>
                  <a:ea typeface="Arial"/>
                  <a:cs typeface="Arial"/>
                  <a:sym typeface="Arial"/>
                </a:rPr>
                <a:t>Accountable</a:t>
              </a:r>
              <a:endParaRPr sz="1200" b="0" i="0" u="none" strike="noStrike" cap="none">
                <a:solidFill>
                  <a:srgbClr val="000000"/>
                </a:solidFill>
                <a:latin typeface="Arial"/>
                <a:ea typeface="Arial"/>
                <a:cs typeface="Arial"/>
                <a:sym typeface="Arial"/>
              </a:endParaRPr>
            </a:p>
          </p:txBody>
        </p:sp>
        <p:sp>
          <p:nvSpPr>
            <p:cNvPr id="263" name="Google Shape;263;p17"/>
            <p:cNvSpPr/>
            <p:nvPr/>
          </p:nvSpPr>
          <p:spPr>
            <a:xfrm>
              <a:off x="3106309" y="2951628"/>
              <a:ext cx="1787952" cy="715180"/>
            </a:xfrm>
            <a:prstGeom prst="chevron">
              <a:avLst>
                <a:gd name="adj" fmla="val 50000"/>
              </a:avLst>
            </a:prstGeom>
            <a:solidFill>
              <a:srgbClr val="CCD3EA">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7"/>
            <p:cNvSpPr txBox="1"/>
            <p:nvPr/>
          </p:nvSpPr>
          <p:spPr>
            <a:xfrm>
              <a:off x="3463899" y="2951628"/>
              <a:ext cx="1072772" cy="715180"/>
            </a:xfrm>
            <a:prstGeom prst="rect">
              <a:avLst/>
            </a:prstGeom>
            <a:noFill/>
            <a:ln>
              <a:noFill/>
            </a:ln>
          </p:spPr>
          <p:txBody>
            <a:bodyPr spcFirstLastPara="1" wrap="square" lIns="15225" tIns="7600" rIns="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GB" sz="1200" b="0" i="0" u="none" strike="noStrike" cap="none">
                  <a:solidFill>
                    <a:srgbClr val="000000"/>
                  </a:solidFill>
                  <a:latin typeface="Arial"/>
                  <a:ea typeface="Arial"/>
                  <a:cs typeface="Arial"/>
                  <a:sym typeface="Arial"/>
                </a:rPr>
                <a:t>Constitent with laws, regulations and norms</a:t>
              </a:r>
              <a:endParaRPr/>
            </a:p>
          </p:txBody>
        </p:sp>
        <p:sp>
          <p:nvSpPr>
            <p:cNvPr id="265" name="Google Shape;265;p17"/>
            <p:cNvSpPr/>
            <p:nvPr/>
          </p:nvSpPr>
          <p:spPr>
            <a:xfrm>
              <a:off x="6027072" y="1539210"/>
              <a:ext cx="1787952" cy="715180"/>
            </a:xfrm>
            <a:prstGeom prst="chevron">
              <a:avLst>
                <a:gd name="adj" fmla="val 50000"/>
              </a:avLst>
            </a:prstGeom>
            <a:solidFill>
              <a:srgbClr val="CCD3EA">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7"/>
            <p:cNvSpPr txBox="1"/>
            <p:nvPr/>
          </p:nvSpPr>
          <p:spPr>
            <a:xfrm>
              <a:off x="6384662" y="1539210"/>
              <a:ext cx="1072772" cy="715180"/>
            </a:xfrm>
            <a:prstGeom prst="rect">
              <a:avLst/>
            </a:prstGeom>
            <a:noFill/>
            <a:ln>
              <a:noFill/>
            </a:ln>
          </p:spPr>
          <p:txBody>
            <a:bodyPr spcFirstLastPara="1" wrap="square" lIns="15225" tIns="7600" rIns="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GB" sz="1200" b="0" i="0" u="none" strike="noStrike" cap="none">
                  <a:solidFill>
                    <a:srgbClr val="000000"/>
                  </a:solidFill>
                  <a:latin typeface="Arial"/>
                  <a:ea typeface="Arial"/>
                  <a:cs typeface="Arial"/>
                  <a:sym typeface="Arial"/>
                </a:rPr>
                <a:t>Guard against use of biased data or algorithm </a:t>
              </a:r>
              <a:endParaRPr/>
            </a:p>
          </p:txBody>
        </p:sp>
      </p:grpSp>
      <p:sp>
        <p:nvSpPr>
          <p:cNvPr id="267" name="Google Shape;267;p17"/>
          <p:cNvSpPr/>
          <p:nvPr/>
        </p:nvSpPr>
        <p:spPr>
          <a:xfrm>
            <a:off x="4072537" y="681958"/>
            <a:ext cx="583987" cy="545567"/>
          </a:xfrm>
          <a:prstGeom prst="downArrow">
            <a:avLst>
              <a:gd name="adj1" fmla="val 50000"/>
              <a:gd name="adj2"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1"/>
        <p:cNvGrpSpPr/>
        <p:nvPr/>
      </p:nvGrpSpPr>
      <p:grpSpPr>
        <a:xfrm>
          <a:off x="0" y="0"/>
          <a:ext cx="0" cy="0"/>
          <a:chOff x="0" y="0"/>
          <a:chExt cx="0" cy="0"/>
        </a:xfrm>
      </p:grpSpPr>
      <p:sp>
        <p:nvSpPr>
          <p:cNvPr id="272" name="Google Shape;272;p18"/>
          <p:cNvSpPr txBox="1">
            <a:spLocks noGrp="1"/>
          </p:cNvSpPr>
          <p:nvPr>
            <p:ph type="ctrTitle"/>
          </p:nvPr>
        </p:nvSpPr>
        <p:spPr>
          <a:xfrm>
            <a:off x="3936925" y="1327075"/>
            <a:ext cx="4111500" cy="1757100"/>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Clr>
                <a:schemeClr val="dk1"/>
              </a:buClr>
              <a:buSzPts val="3600"/>
              <a:buFont typeface="Calibri"/>
              <a:buNone/>
            </a:pPr>
            <a:endParaRPr/>
          </a:p>
        </p:txBody>
      </p:sp>
      <p:sp>
        <p:nvSpPr>
          <p:cNvPr id="273" name="Google Shape;273;p1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18</a:t>
            </a:fld>
            <a:endParaRPr/>
          </a:p>
        </p:txBody>
      </p:sp>
      <p:pic>
        <p:nvPicPr>
          <p:cNvPr id="274" name="Google Shape;274;p18" title="Facial recognition technology helping catch criminals in Arizona"/>
          <p:cNvPicPr preferRelativeResize="0"/>
          <p:nvPr/>
        </p:nvPicPr>
        <p:blipFill rotWithShape="1">
          <a:blip r:embed="rId3">
            <a:alphaModFix/>
          </a:blip>
          <a:srcRect/>
          <a:stretch/>
        </p:blipFill>
        <p:spPr>
          <a:xfrm>
            <a:off x="1095575" y="531203"/>
            <a:ext cx="7253727" cy="408109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4"/>
                                        </p:tgtEl>
                                        <p:attrNameLst>
                                          <p:attrName>style.visibility</p:attrName>
                                        </p:attrNameLst>
                                      </p:cBhvr>
                                      <p:to>
                                        <p:strVal val="visible"/>
                                      </p:to>
                                    </p:set>
                                    <p:animEffect transition="in" filter="fade">
                                      <p:cBhvr>
                                        <p:cTn id="7" dur="1"/>
                                        <p:tgtEl>
                                          <p:spTgt spid="2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8"/>
        <p:cNvGrpSpPr/>
        <p:nvPr/>
      </p:nvGrpSpPr>
      <p:grpSpPr>
        <a:xfrm>
          <a:off x="0" y="0"/>
          <a:ext cx="0" cy="0"/>
          <a:chOff x="0" y="0"/>
          <a:chExt cx="0" cy="0"/>
        </a:xfrm>
      </p:grpSpPr>
      <p:sp>
        <p:nvSpPr>
          <p:cNvPr id="279" name="Google Shape;279;p19"/>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19</a:t>
            </a:fld>
            <a:endParaRPr/>
          </a:p>
        </p:txBody>
      </p:sp>
      <p:sp>
        <p:nvSpPr>
          <p:cNvPr id="280" name="Google Shape;280;p19"/>
          <p:cNvSpPr txBox="1">
            <a:spLocks noGrp="1"/>
          </p:cNvSpPr>
          <p:nvPr>
            <p:ph type="ctrTitle"/>
          </p:nvPr>
        </p:nvSpPr>
        <p:spPr>
          <a:xfrm>
            <a:off x="522514" y="587829"/>
            <a:ext cx="7895772" cy="2837542"/>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Clr>
                <a:schemeClr val="dk1"/>
              </a:buClr>
              <a:buSzPts val="3600"/>
              <a:buFont typeface="Calibri"/>
              <a:buNone/>
            </a:pPr>
            <a:r>
              <a:rPr lang="en-GB" u="sng" dirty="0">
                <a:solidFill>
                  <a:schemeClr val="hlink"/>
                </a:solidFill>
                <a:hlinkClick r:id="rId3"/>
              </a:rPr>
              <a:t>https://www.tiktok.com/@vickyschinese/video/7050995782677302534?is_from_webapp=1&amp;sender_device=pc</a:t>
            </a:r>
            <a:br>
              <a:rPr lang="en-GB" dirty="0"/>
            </a:b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
        <p:cNvGrpSpPr/>
        <p:nvPr/>
      </p:nvGrpSpPr>
      <p:grpSpPr>
        <a:xfrm>
          <a:off x="0" y="0"/>
          <a:ext cx="0" cy="0"/>
          <a:chOff x="0" y="0"/>
          <a:chExt cx="0" cy="0"/>
        </a:xfrm>
      </p:grpSpPr>
      <p:sp>
        <p:nvSpPr>
          <p:cNvPr id="144" name="Google Shape;144;p2"/>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2</a:t>
            </a:fld>
            <a:endParaRPr/>
          </a:p>
        </p:txBody>
      </p:sp>
      <p:sp>
        <p:nvSpPr>
          <p:cNvPr id="145" name="Google Shape;145;p2"/>
          <p:cNvSpPr/>
          <p:nvPr/>
        </p:nvSpPr>
        <p:spPr>
          <a:xfrm>
            <a:off x="1905640" y="437991"/>
            <a:ext cx="4433687" cy="3178562"/>
          </a:xfrm>
          <a:prstGeom prst="wedgeEllipseCallout">
            <a:avLst>
              <a:gd name="adj1" fmla="val 77829"/>
              <a:gd name="adj2" fmla="val 67642"/>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2800"/>
              <a:buFont typeface="Arial"/>
              <a:buNone/>
            </a:pPr>
            <a:r>
              <a:rPr lang="en-GB" sz="2800" b="0" i="0" u="none" strike="noStrike" cap="none" dirty="0">
                <a:solidFill>
                  <a:schemeClr val="lt1"/>
                </a:solidFill>
                <a:latin typeface="Sniglet"/>
                <a:ea typeface="Sniglet"/>
                <a:cs typeface="Sniglet"/>
                <a:sym typeface="Sniglet"/>
              </a:rPr>
              <a:t>What is an</a:t>
            </a:r>
            <a:endParaRPr dirty="0"/>
          </a:p>
          <a:p>
            <a:pPr marL="0" marR="0" lvl="0" indent="0" algn="ctr" rtl="0">
              <a:lnSpc>
                <a:spcPct val="150000"/>
              </a:lnSpc>
              <a:spcBef>
                <a:spcPts val="0"/>
              </a:spcBef>
              <a:spcAft>
                <a:spcPts val="0"/>
              </a:spcAft>
              <a:buClr>
                <a:srgbClr val="000000"/>
              </a:buClr>
              <a:buSzPts val="3600"/>
              <a:buFont typeface="Arial"/>
              <a:buNone/>
            </a:pPr>
            <a:r>
              <a:rPr lang="en-GB" sz="3600" b="0" i="0" u="none" strike="noStrike" cap="none" dirty="0">
                <a:solidFill>
                  <a:schemeClr val="lt1"/>
                </a:solidFill>
                <a:latin typeface="Arial"/>
                <a:ea typeface="Arial"/>
                <a:cs typeface="Arial"/>
                <a:sym typeface="Arial"/>
              </a:rPr>
              <a:t>“algorithm”?</a:t>
            </a:r>
            <a:endParaRPr sz="3600" b="0" i="0" u="none" strike="noStrike" cap="none" dirty="0">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A6CD02"/>
        </a:solidFill>
        <a:effectLst/>
      </p:bgPr>
    </p:bg>
    <p:spTree>
      <p:nvGrpSpPr>
        <p:cNvPr id="1" name="Shape 284"/>
        <p:cNvGrpSpPr/>
        <p:nvPr/>
      </p:nvGrpSpPr>
      <p:grpSpPr>
        <a:xfrm>
          <a:off x="0" y="0"/>
          <a:ext cx="0" cy="0"/>
          <a:chOff x="0" y="0"/>
          <a:chExt cx="0" cy="0"/>
        </a:xfrm>
      </p:grpSpPr>
      <p:sp>
        <p:nvSpPr>
          <p:cNvPr id="285" name="Google Shape;285;p20"/>
          <p:cNvSpPr txBox="1">
            <a:spLocks noGrp="1"/>
          </p:cNvSpPr>
          <p:nvPr>
            <p:ph type="ctrTitle"/>
          </p:nvPr>
        </p:nvSpPr>
        <p:spPr>
          <a:xfrm>
            <a:off x="2935301" y="1052714"/>
            <a:ext cx="5647765" cy="3697138"/>
          </a:xfrm>
          <a:prstGeom prst="rect">
            <a:avLst/>
          </a:prstGeom>
          <a:solidFill>
            <a:schemeClr val="lt1"/>
          </a:solidFill>
          <a:ln>
            <a:noFill/>
          </a:ln>
        </p:spPr>
        <p:txBody>
          <a:bodyPr spcFirstLastPara="1" wrap="square" lIns="91425" tIns="91425" rIns="91425" bIns="91425" anchor="b" anchorCtr="0">
            <a:noAutofit/>
          </a:bodyPr>
          <a:lstStyle/>
          <a:p>
            <a:pPr marL="0" lvl="0" indent="457200" algn="l" rtl="0">
              <a:lnSpc>
                <a:spcPct val="107000"/>
              </a:lnSpc>
              <a:spcBef>
                <a:spcPts val="0"/>
              </a:spcBef>
              <a:spcAft>
                <a:spcPts val="800"/>
              </a:spcAft>
              <a:buClr>
                <a:schemeClr val="dk1"/>
              </a:buClr>
              <a:buSzPts val="3600"/>
              <a:buFont typeface="Times New Roman"/>
              <a:buNone/>
            </a:pPr>
            <a:br>
              <a:rPr lang="en-GB" sz="1800" dirty="0">
                <a:latin typeface="Times New Roman"/>
                <a:ea typeface="Times New Roman"/>
                <a:cs typeface="Times New Roman"/>
                <a:sym typeface="Times New Roman"/>
              </a:rPr>
            </a:br>
            <a:br>
              <a:rPr lang="en-GB" sz="1800" dirty="0">
                <a:latin typeface="Times New Roman"/>
                <a:ea typeface="Times New Roman"/>
                <a:cs typeface="Times New Roman"/>
                <a:sym typeface="Times New Roman"/>
              </a:rPr>
            </a:br>
            <a:br>
              <a:rPr lang="en-GB" sz="1800" dirty="0">
                <a:latin typeface="Times New Roman"/>
                <a:ea typeface="Times New Roman"/>
                <a:cs typeface="Times New Roman"/>
                <a:sym typeface="Times New Roman"/>
              </a:rPr>
            </a:br>
            <a:br>
              <a:rPr lang="en-GB" sz="1800" dirty="0">
                <a:latin typeface="Times New Roman"/>
                <a:ea typeface="Times New Roman"/>
                <a:cs typeface="Times New Roman"/>
                <a:sym typeface="Times New Roman"/>
              </a:rPr>
            </a:br>
            <a:br>
              <a:rPr lang="en-GB" sz="1800" dirty="0">
                <a:latin typeface="Arial"/>
                <a:ea typeface="Arial"/>
                <a:cs typeface="Arial"/>
                <a:sym typeface="Arial"/>
              </a:rPr>
            </a:br>
            <a:r>
              <a:rPr lang="en-GB" sz="1800" dirty="0">
                <a:latin typeface="Arial"/>
                <a:ea typeface="Arial"/>
                <a:cs typeface="Arial"/>
                <a:sym typeface="Arial"/>
              </a:rPr>
              <a:t>1) Do you believe </a:t>
            </a:r>
            <a:r>
              <a:rPr lang="en-GB" sz="1800" dirty="0" err="1">
                <a:latin typeface="Arial"/>
                <a:ea typeface="Arial"/>
                <a:cs typeface="Arial"/>
                <a:sym typeface="Arial"/>
              </a:rPr>
              <a:t>facebook</a:t>
            </a:r>
            <a:r>
              <a:rPr lang="en-GB" sz="1800" dirty="0">
                <a:latin typeface="Arial"/>
                <a:ea typeface="Arial"/>
                <a:cs typeface="Arial"/>
                <a:sym typeface="Arial"/>
              </a:rPr>
              <a:t>/</a:t>
            </a:r>
            <a:r>
              <a:rPr lang="en-GB" sz="1800" dirty="0" err="1">
                <a:latin typeface="Arial"/>
                <a:ea typeface="Arial"/>
                <a:cs typeface="Arial"/>
                <a:sym typeface="Arial"/>
              </a:rPr>
              <a:t>instagram</a:t>
            </a:r>
            <a:r>
              <a:rPr lang="en-GB" sz="1800" dirty="0">
                <a:latin typeface="Arial"/>
                <a:ea typeface="Arial"/>
                <a:cs typeface="Arial"/>
                <a:sym typeface="Arial"/>
              </a:rPr>
              <a:t>/</a:t>
            </a:r>
            <a:r>
              <a:rPr lang="en-GB" sz="1800" dirty="0" err="1">
                <a:latin typeface="Arial"/>
                <a:ea typeface="Arial"/>
                <a:cs typeface="Arial"/>
                <a:sym typeface="Arial"/>
              </a:rPr>
              <a:t>tiktok</a:t>
            </a:r>
            <a:r>
              <a:rPr lang="en-GB" sz="1800" dirty="0">
                <a:latin typeface="Arial"/>
                <a:ea typeface="Arial"/>
                <a:cs typeface="Arial"/>
                <a:sym typeface="Arial"/>
              </a:rPr>
              <a:t> is good or bad for society?</a:t>
            </a:r>
            <a:br>
              <a:rPr lang="en-GB" sz="1800" dirty="0">
                <a:latin typeface="Arial"/>
                <a:ea typeface="Arial"/>
                <a:cs typeface="Arial"/>
                <a:sym typeface="Arial"/>
              </a:rPr>
            </a:br>
            <a:r>
              <a:rPr lang="en-GB" sz="1800" dirty="0">
                <a:latin typeface="Arial"/>
                <a:ea typeface="Arial"/>
                <a:cs typeface="Arial"/>
                <a:sym typeface="Arial"/>
              </a:rPr>
              <a:t> </a:t>
            </a:r>
            <a:br>
              <a:rPr lang="en-GB" sz="1800" dirty="0">
                <a:latin typeface="Arial"/>
                <a:ea typeface="Arial"/>
                <a:cs typeface="Arial"/>
                <a:sym typeface="Arial"/>
              </a:rPr>
            </a:br>
            <a:r>
              <a:rPr lang="en-GB" sz="1800" dirty="0">
                <a:latin typeface="Arial"/>
                <a:ea typeface="Arial"/>
                <a:cs typeface="Arial"/>
                <a:sym typeface="Arial"/>
              </a:rPr>
              <a:t>2) Do you believe face recognition technology is good or bad for society? </a:t>
            </a:r>
            <a:br>
              <a:rPr lang="en-GB" sz="1800" dirty="0">
                <a:latin typeface="Arial"/>
                <a:ea typeface="Arial"/>
                <a:cs typeface="Arial"/>
                <a:sym typeface="Arial"/>
              </a:rPr>
            </a:br>
            <a:br>
              <a:rPr lang="en-GB" sz="1800" dirty="0">
                <a:latin typeface="Arial"/>
                <a:ea typeface="Arial"/>
                <a:cs typeface="Arial"/>
                <a:sym typeface="Arial"/>
              </a:rPr>
            </a:br>
            <a:r>
              <a:rPr lang="en-GB" sz="1800" dirty="0">
                <a:latin typeface="Arial"/>
                <a:ea typeface="Arial"/>
                <a:cs typeface="Arial"/>
                <a:sym typeface="Arial"/>
              </a:rPr>
              <a:t>3) Do you think it is good or bad for Facebook to use face recognition technology to identify the faces of untagged people?</a:t>
            </a:r>
            <a:br>
              <a:rPr lang="en-GB" sz="1800" dirty="0">
                <a:latin typeface="Arial"/>
                <a:ea typeface="Arial"/>
                <a:cs typeface="Arial"/>
                <a:sym typeface="Arial"/>
              </a:rPr>
            </a:br>
            <a:endParaRPr dirty="0">
              <a:latin typeface="Arial"/>
              <a:ea typeface="Arial"/>
              <a:cs typeface="Arial"/>
              <a:sym typeface="Arial"/>
            </a:endParaRPr>
          </a:p>
        </p:txBody>
      </p:sp>
      <p:sp>
        <p:nvSpPr>
          <p:cNvPr id="286" name="Google Shape;286;p2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20</a:t>
            </a:fld>
            <a:endParaRPr/>
          </a:p>
        </p:txBody>
      </p:sp>
      <p:sp>
        <p:nvSpPr>
          <p:cNvPr id="287" name="Google Shape;287;p20"/>
          <p:cNvSpPr/>
          <p:nvPr/>
        </p:nvSpPr>
        <p:spPr>
          <a:xfrm rot="-2865551">
            <a:off x="138646" y="218916"/>
            <a:ext cx="2341560" cy="1788637"/>
          </a:xfrm>
          <a:prstGeom prst="wedgeEllipseCallout">
            <a:avLst>
              <a:gd name="adj1" fmla="val 1973"/>
              <a:gd name="adj2" fmla="val 100224"/>
            </a:avLst>
          </a:prstGeom>
          <a:no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GB" sz="3600" b="0" i="0" u="none" strike="noStrike" cap="none">
                <a:solidFill>
                  <a:schemeClr val="lt1"/>
                </a:solidFill>
                <a:latin typeface="Arial"/>
                <a:ea typeface="Arial"/>
                <a:cs typeface="Arial"/>
                <a:sym typeface="Arial"/>
              </a:rPr>
              <a:t>Let`s Discuss</a:t>
            </a:r>
            <a:endParaRPr/>
          </a:p>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
          <p:cNvSpPr txBox="1">
            <a:spLocks noGrp="1"/>
          </p:cNvSpPr>
          <p:nvPr>
            <p:ph type="ctrTitle"/>
          </p:nvPr>
        </p:nvSpPr>
        <p:spPr>
          <a:xfrm>
            <a:off x="412998" y="499462"/>
            <a:ext cx="8392906" cy="3949593"/>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Clr>
                <a:srgbClr val="1F3864"/>
              </a:buClr>
              <a:buSzPts val="6400"/>
              <a:buFont typeface="Calibri"/>
              <a:buNone/>
            </a:pPr>
            <a:r>
              <a:rPr lang="en-GB" sz="4800">
                <a:solidFill>
                  <a:srgbClr val="1F3864"/>
                </a:solidFill>
              </a:rPr>
              <a:t>Algorithm:</a:t>
            </a:r>
            <a:br>
              <a:rPr lang="en-GB" sz="5500">
                <a:solidFill>
                  <a:srgbClr val="1F3864"/>
                </a:solidFill>
              </a:rPr>
            </a:br>
            <a:r>
              <a:rPr lang="en-GB" sz="2000" b="0" i="0" u="none" strike="noStrike">
                <a:solidFill>
                  <a:srgbClr val="202124"/>
                </a:solidFill>
                <a:latin typeface="Calibri"/>
                <a:ea typeface="Calibri"/>
                <a:cs typeface="Calibri"/>
                <a:sym typeface="Calibri"/>
              </a:rPr>
              <a:t>a set of instructions for solving a problem or accomplishing a task. </a:t>
            </a:r>
            <a:br>
              <a:rPr lang="en-GB" sz="2000" b="0" i="0" u="none" strike="noStrike">
                <a:solidFill>
                  <a:srgbClr val="202124"/>
                </a:solidFill>
                <a:latin typeface="Calibri"/>
                <a:ea typeface="Calibri"/>
                <a:cs typeface="Calibri"/>
                <a:sym typeface="Calibri"/>
              </a:rPr>
            </a:br>
            <a:br>
              <a:rPr lang="en-GB" sz="2000" b="0" i="0" u="none" strike="noStrike">
                <a:solidFill>
                  <a:srgbClr val="202124"/>
                </a:solidFill>
                <a:latin typeface="Calibri"/>
                <a:ea typeface="Calibri"/>
                <a:cs typeface="Calibri"/>
                <a:sym typeface="Calibri"/>
              </a:rPr>
            </a:br>
            <a:r>
              <a:rPr lang="en-GB" sz="2000" b="0" i="0" u="none" strike="noStrike">
                <a:solidFill>
                  <a:srgbClr val="202124"/>
                </a:solidFill>
                <a:latin typeface="Calibri"/>
                <a:ea typeface="Calibri"/>
                <a:cs typeface="Calibri"/>
                <a:sym typeface="Calibri"/>
              </a:rPr>
              <a:t>One common example of an algorithm is a recipe, which consists of specific instructions for preparing a dish or meal.</a:t>
            </a:r>
            <a:br>
              <a:rPr lang="en-GB" sz="2400" b="0" i="0" u="none" strike="noStrike">
                <a:solidFill>
                  <a:srgbClr val="000000"/>
                </a:solidFill>
                <a:latin typeface="Times New Roman"/>
                <a:ea typeface="Times New Roman"/>
                <a:cs typeface="Times New Roman"/>
                <a:sym typeface="Times New Roman"/>
              </a:rPr>
            </a:br>
            <a:br>
              <a:rPr lang="en-GB" sz="1800" b="0" i="0" u="none" strike="noStrike">
                <a:solidFill>
                  <a:srgbClr val="000000"/>
                </a:solidFill>
                <a:latin typeface="Times New Roman"/>
                <a:ea typeface="Times New Roman"/>
                <a:cs typeface="Times New Roman"/>
                <a:sym typeface="Times New Roman"/>
              </a:rPr>
            </a:br>
            <a:br>
              <a:rPr lang="en-GB" sz="1800" b="0" i="0" u="none" strike="noStrike">
                <a:solidFill>
                  <a:srgbClr val="000000"/>
                </a:solidFill>
                <a:latin typeface="Times New Roman"/>
                <a:ea typeface="Times New Roman"/>
                <a:cs typeface="Times New Roman"/>
                <a:sym typeface="Times New Roman"/>
              </a:rPr>
            </a:br>
            <a:endParaRPr sz="14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4"/>
        <p:cNvGrpSpPr/>
        <p:nvPr/>
      </p:nvGrpSpPr>
      <p:grpSpPr>
        <a:xfrm>
          <a:off x="0" y="0"/>
          <a:ext cx="0" cy="0"/>
          <a:chOff x="0" y="0"/>
          <a:chExt cx="0" cy="0"/>
        </a:xfrm>
      </p:grpSpPr>
      <p:sp>
        <p:nvSpPr>
          <p:cNvPr id="155" name="Google Shape;155;p4"/>
          <p:cNvSpPr txBox="1">
            <a:spLocks noGrp="1"/>
          </p:cNvSpPr>
          <p:nvPr>
            <p:ph type="title"/>
          </p:nvPr>
        </p:nvSpPr>
        <p:spPr>
          <a:xfrm rot="161729">
            <a:off x="976261" y="876906"/>
            <a:ext cx="7029878" cy="760139"/>
          </a:xfrm>
          <a:prstGeom prst="rect">
            <a:avLst/>
          </a:prstGeom>
          <a:noFill/>
          <a:ln>
            <a:noFill/>
          </a:ln>
        </p:spPr>
        <p:txBody>
          <a:bodyPr spcFirstLastPara="1" wrap="square" lIns="91425" tIns="91425" rIns="91425" bIns="91425" anchor="b" anchorCtr="0">
            <a:noAutofit/>
          </a:bodyPr>
          <a:lstStyle/>
          <a:p>
            <a:pPr marL="0" lvl="0" indent="0" algn="l" rtl="0">
              <a:lnSpc>
                <a:spcPct val="90000"/>
              </a:lnSpc>
              <a:spcBef>
                <a:spcPts val="0"/>
              </a:spcBef>
              <a:spcAft>
                <a:spcPts val="0"/>
              </a:spcAft>
              <a:buClr>
                <a:schemeClr val="dk1"/>
              </a:buClr>
              <a:buSzPts val="3300"/>
              <a:buFont typeface="Calibri"/>
              <a:buNone/>
            </a:pPr>
            <a:r>
              <a:rPr lang="en-GB"/>
              <a:t>Algorithm</a:t>
            </a:r>
            <a:endParaRPr/>
          </a:p>
        </p:txBody>
      </p:sp>
      <p:sp>
        <p:nvSpPr>
          <p:cNvPr id="156" name="Google Shape;156;p4"/>
          <p:cNvSpPr/>
          <p:nvPr/>
        </p:nvSpPr>
        <p:spPr>
          <a:xfrm rot="-152142">
            <a:off x="1333737" y="2074150"/>
            <a:ext cx="2264818" cy="1840197"/>
          </a:xfrm>
          <a:prstGeom prst="homePlate">
            <a:avLst>
              <a:gd name="adj" fmla="val 30129"/>
            </a:avLst>
          </a:prstGeom>
          <a:solidFill>
            <a:srgbClr val="FF4026"/>
          </a:solidFill>
          <a:ln w="76200" cap="flat" cmpd="sng">
            <a:solidFill>
              <a:srgbClr val="000000"/>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0" i="0" u="none" strike="noStrike" cap="none" dirty="0">
                <a:solidFill>
                  <a:srgbClr val="000000"/>
                </a:solidFill>
                <a:latin typeface="Sniglet"/>
                <a:ea typeface="Sniglet"/>
                <a:cs typeface="Sniglet"/>
                <a:sym typeface="Sniglet"/>
              </a:rPr>
              <a:t>input</a:t>
            </a:r>
            <a:endParaRPr sz="1800" b="0" i="0" u="none" strike="noStrike" cap="none" dirty="0">
              <a:solidFill>
                <a:srgbClr val="000000"/>
              </a:solidFill>
              <a:latin typeface="Sniglet"/>
              <a:ea typeface="Sniglet"/>
              <a:cs typeface="Sniglet"/>
              <a:sym typeface="Sniglet"/>
            </a:endParaRPr>
          </a:p>
        </p:txBody>
      </p:sp>
      <p:sp>
        <p:nvSpPr>
          <p:cNvPr id="157" name="Google Shape;157;p4"/>
          <p:cNvSpPr/>
          <p:nvPr/>
        </p:nvSpPr>
        <p:spPr>
          <a:xfrm rot="-151954">
            <a:off x="3295809" y="1986429"/>
            <a:ext cx="2308355" cy="1840197"/>
          </a:xfrm>
          <a:prstGeom prst="chevron">
            <a:avLst>
              <a:gd name="adj" fmla="val 29853"/>
            </a:avLst>
          </a:prstGeom>
          <a:solidFill>
            <a:srgbClr val="FAD900"/>
          </a:solidFill>
          <a:ln w="76200" cap="flat" cmpd="sng">
            <a:solidFill>
              <a:srgbClr val="000000"/>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0" i="0" u="none" strike="noStrike" cap="none" dirty="0">
                <a:solidFill>
                  <a:srgbClr val="000000"/>
                </a:solidFill>
                <a:latin typeface="Sniglet"/>
                <a:ea typeface="Sniglet"/>
                <a:cs typeface="Sniglet"/>
                <a:sym typeface="Sniglet"/>
              </a:rPr>
              <a:t>Steps to change input</a:t>
            </a:r>
            <a:endParaRPr sz="1800" b="0" i="0" u="sng" strike="noStrike" cap="none" dirty="0">
              <a:solidFill>
                <a:srgbClr val="000000"/>
              </a:solidFill>
              <a:latin typeface="Sniglet"/>
              <a:ea typeface="Sniglet"/>
              <a:cs typeface="Sniglet"/>
              <a:sym typeface="Sniglet"/>
            </a:endParaRPr>
          </a:p>
        </p:txBody>
      </p:sp>
      <p:sp>
        <p:nvSpPr>
          <p:cNvPr id="158" name="Google Shape;158;p4"/>
          <p:cNvSpPr/>
          <p:nvPr/>
        </p:nvSpPr>
        <p:spPr>
          <a:xfrm rot="-151775">
            <a:off x="5301341" y="1893924"/>
            <a:ext cx="2481018" cy="1840197"/>
          </a:xfrm>
          <a:prstGeom prst="chevron">
            <a:avLst>
              <a:gd name="adj" fmla="val 29853"/>
            </a:avLst>
          </a:prstGeom>
          <a:solidFill>
            <a:srgbClr val="00A7EB"/>
          </a:solidFill>
          <a:ln w="76200" cap="flat" cmpd="sng">
            <a:solidFill>
              <a:srgbClr val="000000"/>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0" i="0" u="none" strike="noStrike" cap="none">
                <a:solidFill>
                  <a:srgbClr val="000000"/>
                </a:solidFill>
                <a:latin typeface="Sniglet"/>
                <a:ea typeface="Sniglet"/>
                <a:cs typeface="Sniglet"/>
                <a:sym typeface="Sniglet"/>
              </a:rPr>
              <a:t>output</a:t>
            </a:r>
            <a:endParaRPr sz="1800" b="0" i="0" u="none" strike="noStrike" cap="none">
              <a:solidFill>
                <a:srgbClr val="000000"/>
              </a:solidFill>
              <a:latin typeface="Sniglet"/>
              <a:ea typeface="Sniglet"/>
              <a:cs typeface="Sniglet"/>
              <a:sym typeface="Sniglet"/>
            </a:endParaRPr>
          </a:p>
        </p:txBody>
      </p:sp>
      <p:sp>
        <p:nvSpPr>
          <p:cNvPr id="159" name="Google Shape;159;p4"/>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3"/>
        <p:cNvGrpSpPr/>
        <p:nvPr/>
      </p:nvGrpSpPr>
      <p:grpSpPr>
        <a:xfrm>
          <a:off x="0" y="0"/>
          <a:ext cx="0" cy="0"/>
          <a:chOff x="0" y="0"/>
          <a:chExt cx="0" cy="0"/>
        </a:xfrm>
      </p:grpSpPr>
      <p:sp>
        <p:nvSpPr>
          <p:cNvPr id="164" name="Google Shape;164;p5"/>
          <p:cNvSpPr txBox="1">
            <a:spLocks noGrp="1"/>
          </p:cNvSpPr>
          <p:nvPr>
            <p:ph type="title"/>
          </p:nvPr>
        </p:nvSpPr>
        <p:spPr>
          <a:xfrm rot="161729">
            <a:off x="976261" y="876906"/>
            <a:ext cx="7029878" cy="760139"/>
          </a:xfrm>
          <a:prstGeom prst="rect">
            <a:avLst/>
          </a:prstGeom>
          <a:noFill/>
          <a:ln>
            <a:noFill/>
          </a:ln>
        </p:spPr>
        <p:txBody>
          <a:bodyPr spcFirstLastPara="1" wrap="square" lIns="91425" tIns="91425" rIns="91425" bIns="91425" anchor="b" anchorCtr="0">
            <a:noAutofit/>
          </a:bodyPr>
          <a:lstStyle/>
          <a:p>
            <a:pPr marL="0" lvl="0" indent="0" algn="l" rtl="0">
              <a:lnSpc>
                <a:spcPct val="90000"/>
              </a:lnSpc>
              <a:spcBef>
                <a:spcPts val="0"/>
              </a:spcBef>
              <a:spcAft>
                <a:spcPts val="0"/>
              </a:spcAft>
              <a:buClr>
                <a:schemeClr val="dk1"/>
              </a:buClr>
              <a:buSzPts val="3300"/>
              <a:buFont typeface="Calibri"/>
              <a:buNone/>
            </a:pPr>
            <a:r>
              <a:rPr lang="en-GB"/>
              <a:t>Cake Algorithm</a:t>
            </a:r>
            <a:endParaRPr/>
          </a:p>
        </p:txBody>
      </p:sp>
      <p:sp>
        <p:nvSpPr>
          <p:cNvPr id="165" name="Google Shape;165;p5"/>
          <p:cNvSpPr/>
          <p:nvPr/>
        </p:nvSpPr>
        <p:spPr>
          <a:xfrm rot="-152142">
            <a:off x="1028937" y="2074150"/>
            <a:ext cx="2264818" cy="1840197"/>
          </a:xfrm>
          <a:prstGeom prst="homePlate">
            <a:avLst>
              <a:gd name="adj" fmla="val 30129"/>
            </a:avLst>
          </a:prstGeom>
          <a:solidFill>
            <a:srgbClr val="FF4026"/>
          </a:solidFill>
          <a:ln w="76200" cap="flat" cmpd="sng">
            <a:solidFill>
              <a:srgbClr val="000000"/>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niglet"/>
              <a:ea typeface="Sniglet"/>
              <a:cs typeface="Sniglet"/>
              <a:sym typeface="Sniglet"/>
            </a:endParaRPr>
          </a:p>
        </p:txBody>
      </p:sp>
      <p:sp>
        <p:nvSpPr>
          <p:cNvPr id="166" name="Google Shape;166;p5"/>
          <p:cNvSpPr/>
          <p:nvPr/>
        </p:nvSpPr>
        <p:spPr>
          <a:xfrm rot="-151844">
            <a:off x="2990737" y="1974580"/>
            <a:ext cx="2846777" cy="1840197"/>
          </a:xfrm>
          <a:prstGeom prst="chevron">
            <a:avLst>
              <a:gd name="adj" fmla="val 29853"/>
            </a:avLst>
          </a:prstGeom>
          <a:solidFill>
            <a:srgbClr val="FAD900"/>
          </a:solidFill>
          <a:ln w="76200" cap="flat" cmpd="sng">
            <a:solidFill>
              <a:srgbClr val="000000"/>
            </a:solidFill>
            <a:prstDash val="solid"/>
            <a:miter lim="8000"/>
            <a:headEnd type="none" w="sm" len="sm"/>
            <a:tailEnd type="none" w="sm" len="sm"/>
          </a:ln>
        </p:spPr>
        <p:txBody>
          <a:bodyPr spcFirstLastPara="1" wrap="square" lIns="91425" tIns="91425" rIns="91425" bIns="91425" anchor="ctr" anchorCtr="0">
            <a:noAutofit/>
          </a:bodyPr>
          <a:lstStyle/>
          <a:p>
            <a:pPr marL="457200" marR="0" lvl="0" indent="-304800" algn="l" rtl="0">
              <a:lnSpc>
                <a:spcPct val="100000"/>
              </a:lnSpc>
              <a:spcBef>
                <a:spcPts val="0"/>
              </a:spcBef>
              <a:spcAft>
                <a:spcPts val="0"/>
              </a:spcAft>
              <a:buClr>
                <a:srgbClr val="000000"/>
              </a:buClr>
              <a:buSzPts val="1200"/>
              <a:buFont typeface="Sniglet"/>
              <a:buAutoNum type="arabicPeriod"/>
            </a:pPr>
            <a:r>
              <a:rPr lang="en-GB" sz="1200" b="0" i="0" u="none" strike="noStrike" cap="none" dirty="0">
                <a:solidFill>
                  <a:srgbClr val="000000"/>
                </a:solidFill>
                <a:latin typeface="Sniglet"/>
                <a:ea typeface="Sniglet"/>
                <a:cs typeface="Sniglet"/>
                <a:sym typeface="Sniglet"/>
              </a:rPr>
              <a:t>Preheat oven</a:t>
            </a:r>
            <a:endParaRPr sz="1200" b="0" i="0" u="none" strike="noStrike" cap="none" dirty="0">
              <a:solidFill>
                <a:srgbClr val="000000"/>
              </a:solidFill>
              <a:latin typeface="Sniglet"/>
              <a:ea typeface="Sniglet"/>
              <a:cs typeface="Sniglet"/>
              <a:sym typeface="Sniglet"/>
            </a:endParaRPr>
          </a:p>
          <a:p>
            <a:pPr marL="457200" marR="0" lvl="0" indent="-304800" algn="l" rtl="0">
              <a:lnSpc>
                <a:spcPct val="100000"/>
              </a:lnSpc>
              <a:spcBef>
                <a:spcPts val="0"/>
              </a:spcBef>
              <a:spcAft>
                <a:spcPts val="0"/>
              </a:spcAft>
              <a:buClr>
                <a:srgbClr val="000000"/>
              </a:buClr>
              <a:buSzPts val="1200"/>
              <a:buFont typeface="Sniglet"/>
              <a:buAutoNum type="arabicPeriod"/>
            </a:pPr>
            <a:r>
              <a:rPr lang="en-GB" sz="1200" b="0" i="0" u="none" strike="noStrike" cap="none" dirty="0">
                <a:solidFill>
                  <a:srgbClr val="000000"/>
                </a:solidFill>
                <a:latin typeface="Sniglet"/>
                <a:ea typeface="Sniglet"/>
                <a:cs typeface="Sniglet"/>
                <a:sym typeface="Sniglet"/>
              </a:rPr>
              <a:t>Mix dry ingredients</a:t>
            </a:r>
            <a:endParaRPr sz="1200" b="0" i="0" u="none" strike="noStrike" cap="none" dirty="0">
              <a:solidFill>
                <a:srgbClr val="000000"/>
              </a:solidFill>
              <a:latin typeface="Sniglet"/>
              <a:ea typeface="Sniglet"/>
              <a:cs typeface="Sniglet"/>
              <a:sym typeface="Sniglet"/>
            </a:endParaRPr>
          </a:p>
          <a:p>
            <a:pPr marL="457200" marR="0" lvl="0" indent="-304800" algn="l" rtl="0">
              <a:lnSpc>
                <a:spcPct val="100000"/>
              </a:lnSpc>
              <a:spcBef>
                <a:spcPts val="0"/>
              </a:spcBef>
              <a:spcAft>
                <a:spcPts val="0"/>
              </a:spcAft>
              <a:buClr>
                <a:srgbClr val="000000"/>
              </a:buClr>
              <a:buSzPts val="1200"/>
              <a:buFont typeface="Sniglet"/>
              <a:buAutoNum type="arabicPeriod"/>
            </a:pPr>
            <a:r>
              <a:rPr lang="en-GB" sz="1200" b="0" i="0" u="none" strike="noStrike" cap="none" dirty="0">
                <a:solidFill>
                  <a:srgbClr val="000000"/>
                </a:solidFill>
                <a:latin typeface="Sniglet"/>
                <a:ea typeface="Sniglet"/>
                <a:cs typeface="Sniglet"/>
                <a:sym typeface="Sniglet"/>
              </a:rPr>
              <a:t>Mix wet ingredients</a:t>
            </a:r>
            <a:endParaRPr sz="1200" b="0" i="0" u="none" strike="noStrike" cap="none" dirty="0">
              <a:solidFill>
                <a:srgbClr val="000000"/>
              </a:solidFill>
              <a:latin typeface="Sniglet"/>
              <a:ea typeface="Sniglet"/>
              <a:cs typeface="Sniglet"/>
              <a:sym typeface="Sniglet"/>
            </a:endParaRPr>
          </a:p>
          <a:p>
            <a:pPr marL="457200" marR="0" lvl="0" indent="-304800" algn="l" rtl="0">
              <a:lnSpc>
                <a:spcPct val="100000"/>
              </a:lnSpc>
              <a:spcBef>
                <a:spcPts val="0"/>
              </a:spcBef>
              <a:spcAft>
                <a:spcPts val="0"/>
              </a:spcAft>
              <a:buClr>
                <a:srgbClr val="000000"/>
              </a:buClr>
              <a:buSzPts val="1200"/>
              <a:buFont typeface="Sniglet"/>
              <a:buAutoNum type="arabicPeriod"/>
            </a:pPr>
            <a:r>
              <a:rPr lang="en-GB" sz="1200" b="0" i="0" u="none" strike="noStrike" cap="none" dirty="0">
                <a:solidFill>
                  <a:srgbClr val="000000"/>
                </a:solidFill>
                <a:latin typeface="Sniglet"/>
                <a:ea typeface="Sniglet"/>
                <a:cs typeface="Sniglet"/>
                <a:sym typeface="Sniglet"/>
              </a:rPr>
              <a:t>Mix wet ingredients into dry</a:t>
            </a:r>
            <a:endParaRPr sz="1200" b="0" i="0" u="none" strike="noStrike" cap="none" dirty="0">
              <a:solidFill>
                <a:srgbClr val="000000"/>
              </a:solidFill>
              <a:latin typeface="Sniglet"/>
              <a:ea typeface="Sniglet"/>
              <a:cs typeface="Sniglet"/>
              <a:sym typeface="Sniglet"/>
            </a:endParaRPr>
          </a:p>
          <a:p>
            <a:pPr marL="457200" marR="0" lvl="0" indent="-304800" algn="l" rtl="0">
              <a:lnSpc>
                <a:spcPct val="100000"/>
              </a:lnSpc>
              <a:spcBef>
                <a:spcPts val="0"/>
              </a:spcBef>
              <a:spcAft>
                <a:spcPts val="0"/>
              </a:spcAft>
              <a:buClr>
                <a:srgbClr val="000000"/>
              </a:buClr>
              <a:buSzPts val="1200"/>
              <a:buFont typeface="Sniglet"/>
              <a:buAutoNum type="arabicPeriod"/>
            </a:pPr>
            <a:r>
              <a:rPr lang="en-GB" sz="1200" b="0" i="0" u="none" strike="noStrike" cap="none" dirty="0">
                <a:solidFill>
                  <a:srgbClr val="000000"/>
                </a:solidFill>
                <a:latin typeface="Sniglet"/>
                <a:ea typeface="Sniglet"/>
                <a:cs typeface="Sniglet"/>
                <a:sym typeface="Sniglet"/>
              </a:rPr>
              <a:t>Blah blah blah </a:t>
            </a:r>
            <a:endParaRPr sz="1200" b="0" i="0" u="none" strike="noStrike" cap="none" dirty="0">
              <a:solidFill>
                <a:srgbClr val="000000"/>
              </a:solidFill>
              <a:latin typeface="Sniglet"/>
              <a:ea typeface="Sniglet"/>
              <a:cs typeface="Sniglet"/>
              <a:sym typeface="Sniglet"/>
            </a:endParaRPr>
          </a:p>
        </p:txBody>
      </p:sp>
      <p:sp>
        <p:nvSpPr>
          <p:cNvPr id="167" name="Google Shape;167;p5"/>
          <p:cNvSpPr/>
          <p:nvPr/>
        </p:nvSpPr>
        <p:spPr>
          <a:xfrm rot="-151775">
            <a:off x="5529941" y="1893924"/>
            <a:ext cx="2481018" cy="1840197"/>
          </a:xfrm>
          <a:prstGeom prst="chevron">
            <a:avLst>
              <a:gd name="adj" fmla="val 29853"/>
            </a:avLst>
          </a:prstGeom>
          <a:solidFill>
            <a:srgbClr val="00A7EB"/>
          </a:solidFill>
          <a:ln w="76200" cap="flat" cmpd="sng">
            <a:solidFill>
              <a:srgbClr val="000000"/>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Sniglet"/>
              <a:ea typeface="Sniglet"/>
              <a:cs typeface="Sniglet"/>
              <a:sym typeface="Sniglet"/>
            </a:endParaRPr>
          </a:p>
        </p:txBody>
      </p:sp>
      <p:sp>
        <p:nvSpPr>
          <p:cNvPr id="168" name="Google Shape;168;p5"/>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5</a:t>
            </a:fld>
            <a:endParaRPr/>
          </a:p>
        </p:txBody>
      </p:sp>
      <p:pic>
        <p:nvPicPr>
          <p:cNvPr id="169" name="Google Shape;169;p5"/>
          <p:cNvPicPr preferRelativeResize="0"/>
          <p:nvPr/>
        </p:nvPicPr>
        <p:blipFill rotWithShape="1">
          <a:blip r:embed="rId3">
            <a:alphaModFix/>
          </a:blip>
          <a:srcRect l="7800" r="17910"/>
          <a:stretch/>
        </p:blipFill>
        <p:spPr>
          <a:xfrm>
            <a:off x="1127500" y="2292175"/>
            <a:ext cx="1564725" cy="1404126"/>
          </a:xfrm>
          <a:prstGeom prst="rect">
            <a:avLst/>
          </a:prstGeom>
          <a:noFill/>
          <a:ln>
            <a:noFill/>
          </a:ln>
        </p:spPr>
      </p:pic>
      <p:pic>
        <p:nvPicPr>
          <p:cNvPr id="170" name="Google Shape;170;p5"/>
          <p:cNvPicPr preferRelativeResize="0"/>
          <p:nvPr/>
        </p:nvPicPr>
        <p:blipFill rotWithShape="1">
          <a:blip r:embed="rId4">
            <a:alphaModFix/>
          </a:blip>
          <a:srcRect t="13199" b="7811"/>
          <a:stretch/>
        </p:blipFill>
        <p:spPr>
          <a:xfrm>
            <a:off x="6192022" y="2111962"/>
            <a:ext cx="1269728" cy="14041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4"/>
        <p:cNvGrpSpPr/>
        <p:nvPr/>
      </p:nvGrpSpPr>
      <p:grpSpPr>
        <a:xfrm>
          <a:off x="0" y="0"/>
          <a:ext cx="0" cy="0"/>
          <a:chOff x="0" y="0"/>
          <a:chExt cx="0" cy="0"/>
        </a:xfrm>
      </p:grpSpPr>
      <p:sp>
        <p:nvSpPr>
          <p:cNvPr id="175" name="Google Shape;175;p6"/>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fld id="{00000000-1234-1234-1234-123412341234}" type="slidenum">
              <a:rPr lang="en-GB"/>
              <a:t>6</a:t>
            </a:fld>
            <a:endParaRPr/>
          </a:p>
        </p:txBody>
      </p:sp>
      <p:sp>
        <p:nvSpPr>
          <p:cNvPr id="176" name="Google Shape;176;p6"/>
          <p:cNvSpPr/>
          <p:nvPr/>
        </p:nvSpPr>
        <p:spPr>
          <a:xfrm>
            <a:off x="1905640" y="437991"/>
            <a:ext cx="4433687" cy="3178562"/>
          </a:xfrm>
          <a:prstGeom prst="wedgeEllipseCallout">
            <a:avLst>
              <a:gd name="adj1" fmla="val 77829"/>
              <a:gd name="adj2" fmla="val 67642"/>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2800"/>
              <a:buFont typeface="Arial"/>
              <a:buNone/>
            </a:pPr>
            <a:r>
              <a:rPr lang="en-GB" sz="2800" b="0" i="0" u="none" strike="noStrike" cap="none" dirty="0">
                <a:solidFill>
                  <a:schemeClr val="lt1"/>
                </a:solidFill>
                <a:latin typeface="Sniglet"/>
                <a:ea typeface="Sniglet"/>
                <a:cs typeface="Sniglet"/>
                <a:sym typeface="Sniglet"/>
              </a:rPr>
              <a:t>What is an</a:t>
            </a:r>
            <a:endParaRPr dirty="0"/>
          </a:p>
          <a:p>
            <a:pPr marL="0" marR="0" lvl="0" indent="0" algn="ctr" rtl="0">
              <a:lnSpc>
                <a:spcPct val="150000"/>
              </a:lnSpc>
              <a:spcBef>
                <a:spcPts val="0"/>
              </a:spcBef>
              <a:spcAft>
                <a:spcPts val="0"/>
              </a:spcAft>
              <a:buClr>
                <a:srgbClr val="000000"/>
              </a:buClr>
              <a:buSzPts val="3600"/>
              <a:buFont typeface="Arial"/>
              <a:buNone/>
            </a:pPr>
            <a:r>
              <a:rPr lang="en-GB" sz="3600" b="0" i="0" u="none" strike="noStrike" cap="none" dirty="0">
                <a:solidFill>
                  <a:schemeClr val="lt1"/>
                </a:solidFill>
                <a:latin typeface="Arial"/>
                <a:ea typeface="Arial"/>
                <a:cs typeface="Arial"/>
                <a:sym typeface="Arial"/>
              </a:rPr>
              <a:t>“bias”?</a:t>
            </a:r>
            <a:endParaRPr sz="3600" b="0" i="0" u="none" strike="noStrike" cap="none" dirty="0">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ctrTitle"/>
          </p:nvPr>
        </p:nvSpPr>
        <p:spPr>
          <a:xfrm>
            <a:off x="412997" y="499462"/>
            <a:ext cx="8623427" cy="3949593"/>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Clr>
                <a:srgbClr val="000000"/>
              </a:buClr>
              <a:buSzPts val="6400"/>
              <a:buFont typeface="Times New Roman"/>
              <a:buNone/>
            </a:pPr>
            <a:br>
              <a:rPr lang="en-GB" sz="1800" b="0" i="0" u="none" strike="noStrike" dirty="0">
                <a:solidFill>
                  <a:srgbClr val="000000"/>
                </a:solidFill>
                <a:latin typeface="Times New Roman"/>
                <a:ea typeface="Times New Roman"/>
                <a:cs typeface="Times New Roman"/>
                <a:sym typeface="Times New Roman"/>
              </a:rPr>
            </a:br>
            <a:r>
              <a:rPr lang="en-GB" sz="4800" dirty="0">
                <a:solidFill>
                  <a:srgbClr val="1F3864"/>
                </a:solidFill>
              </a:rPr>
              <a:t>Bias:</a:t>
            </a:r>
            <a:br>
              <a:rPr lang="en-GB" sz="4800" dirty="0">
                <a:solidFill>
                  <a:srgbClr val="1F3864"/>
                </a:solidFill>
              </a:rPr>
            </a:br>
            <a:br>
              <a:rPr lang="en-GB" sz="4800" dirty="0">
                <a:solidFill>
                  <a:srgbClr val="1F3864"/>
                </a:solidFill>
              </a:rPr>
            </a:br>
            <a:r>
              <a:rPr lang="en-GB" sz="1600" dirty="0">
                <a:latin typeface="Calibri"/>
                <a:ea typeface="Calibri"/>
                <a:cs typeface="Calibri"/>
                <a:sym typeface="Calibri"/>
              </a:rPr>
              <a:t>unfairness, a concentration on or interest in one particular area or subject.</a:t>
            </a:r>
            <a:br>
              <a:rPr lang="en-GB" sz="1600" dirty="0">
                <a:latin typeface="Calibri"/>
                <a:ea typeface="Calibri"/>
                <a:cs typeface="Calibri"/>
                <a:sym typeface="Calibri"/>
              </a:rPr>
            </a:br>
            <a:br>
              <a:rPr lang="en-GB" sz="4000" dirty="0">
                <a:latin typeface="Calibri"/>
                <a:ea typeface="Calibri"/>
                <a:cs typeface="Calibri"/>
                <a:sym typeface="Calibri"/>
              </a:rPr>
            </a:br>
            <a:endParaRPr sz="1400" dirty="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8"/>
          <p:cNvSpPr txBox="1">
            <a:spLocks noGrp="1"/>
          </p:cNvSpPr>
          <p:nvPr>
            <p:ph type="ctrTitle"/>
          </p:nvPr>
        </p:nvSpPr>
        <p:spPr>
          <a:xfrm>
            <a:off x="412997" y="499462"/>
            <a:ext cx="8623427" cy="3949593"/>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Clr>
                <a:srgbClr val="000000"/>
              </a:buClr>
              <a:buSzPts val="6400"/>
              <a:buFont typeface="Times New Roman"/>
              <a:buNone/>
            </a:pPr>
            <a:br>
              <a:rPr lang="en-GB" sz="1800" b="0" i="0" u="none" strike="noStrike" dirty="0">
                <a:solidFill>
                  <a:srgbClr val="000000"/>
                </a:solidFill>
                <a:latin typeface="Times New Roman"/>
                <a:ea typeface="Times New Roman"/>
                <a:cs typeface="Times New Roman"/>
                <a:sym typeface="Times New Roman"/>
              </a:rPr>
            </a:br>
            <a:r>
              <a:rPr lang="en-GB" sz="4800" dirty="0">
                <a:solidFill>
                  <a:srgbClr val="1F3864"/>
                </a:solidFill>
              </a:rPr>
              <a:t>Algorithm Bias:</a:t>
            </a:r>
            <a:br>
              <a:rPr lang="en-GB" sz="4800" dirty="0">
                <a:solidFill>
                  <a:srgbClr val="1F3864"/>
                </a:solidFill>
              </a:rPr>
            </a:br>
            <a:br>
              <a:rPr lang="en-GB" sz="4000" dirty="0">
                <a:latin typeface="Calibri"/>
                <a:ea typeface="Calibri"/>
                <a:cs typeface="Calibri"/>
                <a:sym typeface="Calibri"/>
              </a:rPr>
            </a:br>
            <a:r>
              <a:rPr lang="en-GB" sz="1800" i="1" dirty="0"/>
              <a:t>Algorithmic bias</a:t>
            </a:r>
            <a:r>
              <a:rPr lang="en-GB" sz="1800" dirty="0"/>
              <a:t> refers to certain attributes of an algorithm that cause it to create unfair or subjective outcomes. </a:t>
            </a:r>
            <a:endParaRPr sz="1400" dirty="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0"/>
        <p:cNvGrpSpPr/>
        <p:nvPr/>
      </p:nvGrpSpPr>
      <p:grpSpPr>
        <a:xfrm>
          <a:off x="0" y="0"/>
          <a:ext cx="0" cy="0"/>
          <a:chOff x="0" y="0"/>
          <a:chExt cx="0" cy="0"/>
        </a:xfrm>
      </p:grpSpPr>
      <p:sp>
        <p:nvSpPr>
          <p:cNvPr id="191" name="Google Shape;191;p9"/>
          <p:cNvSpPr txBox="1">
            <a:spLocks noGrp="1"/>
          </p:cNvSpPr>
          <p:nvPr>
            <p:ph type="title"/>
          </p:nvPr>
        </p:nvSpPr>
        <p:spPr>
          <a:xfrm rot="161729">
            <a:off x="983942" y="550410"/>
            <a:ext cx="7029878" cy="1086816"/>
          </a:xfrm>
          <a:prstGeom prst="rect">
            <a:avLst/>
          </a:prstGeom>
          <a:noFill/>
          <a:ln>
            <a:noFill/>
          </a:ln>
        </p:spPr>
        <p:txBody>
          <a:bodyPr spcFirstLastPara="1" wrap="square" lIns="91425" tIns="91425" rIns="91425" bIns="91425" anchor="b" anchorCtr="0">
            <a:noAutofit/>
          </a:bodyPr>
          <a:lstStyle/>
          <a:p>
            <a:pPr marL="0" lvl="0" indent="0" algn="l" rtl="0">
              <a:lnSpc>
                <a:spcPct val="90000"/>
              </a:lnSpc>
              <a:spcBef>
                <a:spcPts val="0"/>
              </a:spcBef>
              <a:spcAft>
                <a:spcPts val="0"/>
              </a:spcAft>
              <a:buClr>
                <a:schemeClr val="dk1"/>
              </a:buClr>
              <a:buSzPts val="3000"/>
              <a:buFont typeface="Calibri"/>
              <a:buNone/>
            </a:pPr>
            <a:r>
              <a:rPr lang="en-GB"/>
              <a:t>Demo with teachable machine using pose feature</a:t>
            </a:r>
            <a:endParaRPr/>
          </a:p>
        </p:txBody>
      </p:sp>
      <p:sp>
        <p:nvSpPr>
          <p:cNvPr id="192" name="Google Shape;192;p9"/>
          <p:cNvSpPr txBox="1">
            <a:spLocks noGrp="1"/>
          </p:cNvSpPr>
          <p:nvPr>
            <p:ph type="body" idx="1"/>
          </p:nvPr>
        </p:nvSpPr>
        <p:spPr>
          <a:xfrm>
            <a:off x="833324" y="1697417"/>
            <a:ext cx="7186800" cy="3026050"/>
          </a:xfrm>
          <a:prstGeom prst="rect">
            <a:avLst/>
          </a:prstGeom>
          <a:noFill/>
          <a:ln>
            <a:noFill/>
          </a:ln>
        </p:spPr>
        <p:txBody>
          <a:bodyPr spcFirstLastPara="1" wrap="square" lIns="91425" tIns="91425" rIns="91425" bIns="91425" anchor="t" anchorCtr="0">
            <a:noAutofit/>
          </a:bodyPr>
          <a:lstStyle/>
          <a:p>
            <a:pPr marL="457200" lvl="0" indent="-419100" algn="l" rtl="0">
              <a:lnSpc>
                <a:spcPct val="90000"/>
              </a:lnSpc>
              <a:spcBef>
                <a:spcPts val="600"/>
              </a:spcBef>
              <a:spcAft>
                <a:spcPts val="0"/>
              </a:spcAft>
              <a:buClr>
                <a:schemeClr val="dk1"/>
              </a:buClr>
              <a:buSzPts val="3000"/>
              <a:buChar char="×"/>
            </a:pPr>
            <a:r>
              <a:rPr lang="en-GB"/>
              <a:t>Go to </a:t>
            </a:r>
            <a:r>
              <a:rPr lang="en-GB" u="sng">
                <a:solidFill>
                  <a:schemeClr val="hlink"/>
                </a:solidFill>
                <a:hlinkClick r:id="rId3"/>
              </a:rPr>
              <a:t>https://teachablemachine.withgoogle.com/</a:t>
            </a:r>
            <a:r>
              <a:rPr lang="en-GB"/>
              <a:t> </a:t>
            </a:r>
            <a:endParaRPr/>
          </a:p>
          <a:p>
            <a:pPr marL="457200" lvl="0" indent="-419100" algn="l" rtl="0">
              <a:lnSpc>
                <a:spcPct val="90000"/>
              </a:lnSpc>
              <a:spcBef>
                <a:spcPts val="600"/>
              </a:spcBef>
              <a:spcAft>
                <a:spcPts val="0"/>
              </a:spcAft>
              <a:buClr>
                <a:schemeClr val="dk1"/>
              </a:buClr>
              <a:buSzPts val="3000"/>
              <a:buChar char="×"/>
            </a:pPr>
            <a:r>
              <a:rPr lang="en-GB"/>
              <a:t>Click on pose project</a:t>
            </a:r>
            <a:endParaRPr/>
          </a:p>
          <a:p>
            <a:pPr marL="457200" lvl="0" indent="-419100" algn="l" rtl="0">
              <a:lnSpc>
                <a:spcPct val="90000"/>
              </a:lnSpc>
              <a:spcBef>
                <a:spcPts val="0"/>
              </a:spcBef>
              <a:spcAft>
                <a:spcPts val="0"/>
              </a:spcAft>
              <a:buClr>
                <a:schemeClr val="dk1"/>
              </a:buClr>
              <a:buSzPts val="3000"/>
              <a:buChar char="×"/>
            </a:pPr>
            <a:r>
              <a:rPr lang="en-GB"/>
              <a:t>Demonstrate algorithm bias using pose samples</a:t>
            </a:r>
            <a:endParaRPr/>
          </a:p>
        </p:txBody>
      </p:sp>
      <p:pic>
        <p:nvPicPr>
          <p:cNvPr id="193" name="Google Shape;193;p9"/>
          <p:cNvPicPr preferRelativeResize="0"/>
          <p:nvPr/>
        </p:nvPicPr>
        <p:blipFill rotWithShape="1">
          <a:blip r:embed="rId4">
            <a:alphaModFix/>
          </a:blip>
          <a:srcRect l="13996" t="22418" r="10755" b="21835"/>
          <a:stretch/>
        </p:blipFill>
        <p:spPr>
          <a:xfrm>
            <a:off x="4810006" y="2835408"/>
            <a:ext cx="4103473" cy="2197634"/>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369</Words>
  <Application>Microsoft Office PowerPoint</Application>
  <PresentationFormat>On-screen Show (16:9)</PresentationFormat>
  <Paragraphs>57</Paragraphs>
  <Slides>20</Slides>
  <Notes>20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20</vt:i4>
      </vt:variant>
    </vt:vector>
  </HeadingPairs>
  <TitlesOfParts>
    <vt:vector size="26" baseType="lpstr">
      <vt:lpstr>Sniglet</vt:lpstr>
      <vt:lpstr>Arial</vt:lpstr>
      <vt:lpstr>Calibri</vt:lpstr>
      <vt:lpstr>Times New Roman</vt:lpstr>
      <vt:lpstr>Office Theme</vt:lpstr>
      <vt:lpstr>Simple Light</vt:lpstr>
      <vt:lpstr>Intro to algorithmic bias!</vt:lpstr>
      <vt:lpstr>PowerPoint Presentation</vt:lpstr>
      <vt:lpstr>Algorithm: a set of instructions for solving a problem or accomplishing a task.   One common example of an algorithm is a recipe, which consists of specific instructions for preparing a dish or meal.   </vt:lpstr>
      <vt:lpstr>Algorithm</vt:lpstr>
      <vt:lpstr>Cake Algorithm</vt:lpstr>
      <vt:lpstr>PowerPoint Presentation</vt:lpstr>
      <vt:lpstr> Bias:  unfairness, a concentration on or interest in one particular area or subject.  </vt:lpstr>
      <vt:lpstr> Algorithm Bias:  Algorithmic bias refers to certain attributes of an algorithm that cause it to create unfair or subjective outcomes. </vt:lpstr>
      <vt:lpstr>Demo with teachable machine using pose feature</vt:lpstr>
      <vt:lpstr>Your turn...</vt:lpstr>
      <vt:lpstr>Let’s test  our algorithms</vt:lpstr>
      <vt:lpstr>What happened? </vt:lpstr>
      <vt:lpstr>Training data </vt:lpstr>
      <vt:lpstr>PowerPoint Presentation</vt:lpstr>
      <vt:lpstr>Discuss! </vt:lpstr>
      <vt:lpstr>ETHICS IN AI</vt:lpstr>
      <vt:lpstr>ETHICS IN AI</vt:lpstr>
      <vt:lpstr>PowerPoint Presentation</vt:lpstr>
      <vt:lpstr>https://www.tiktok.com/@vickyschinese/video/7050995782677302534?is_from_webapp=1&amp;sender_device=pc </vt:lpstr>
      <vt:lpstr>     1) Do you believe facebook/instagram/tiktok is good or bad for society?   2) Do you believe face recognition technology is good or bad for society?   3) Do you think it is good or bad for Facebook to use face recognition technology to identify the faces of untagged people?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algorithmic bias!</dc:title>
  <cp:lastModifiedBy>Ma, Ruizhe</cp:lastModifiedBy>
  <cp:revision>2</cp:revision>
  <dcterms:modified xsi:type="dcterms:W3CDTF">2023-06-27T16:42:16Z</dcterms:modified>
</cp:coreProperties>
</file>